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9" r:id="rId3"/>
    <p:sldId id="258" r:id="rId4"/>
    <p:sldId id="275" r:id="rId5"/>
    <p:sldId id="257" r:id="rId6"/>
    <p:sldId id="259" r:id="rId7"/>
    <p:sldId id="273" r:id="rId8"/>
    <p:sldId id="260" r:id="rId9"/>
    <p:sldId id="272" r:id="rId10"/>
    <p:sldId id="261" r:id="rId11"/>
    <p:sldId id="262" r:id="rId12"/>
    <p:sldId id="263" r:id="rId13"/>
    <p:sldId id="264" r:id="rId14"/>
    <p:sldId id="265" r:id="rId15"/>
    <p:sldId id="266" r:id="rId16"/>
    <p:sldId id="270" r:id="rId17"/>
    <p:sldId id="267" r:id="rId18"/>
    <p:sldId id="271" r:id="rId19"/>
    <p:sldId id="26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5" autoAdjust="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24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9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5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6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7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8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9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0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1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2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3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4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5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6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7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8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9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150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151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2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3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4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5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6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7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8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9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0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1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2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3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4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5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166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167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8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169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5170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1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2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3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4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5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6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7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8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179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0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1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2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3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4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5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6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18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8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189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190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9109BA5-B5F1-4A28-82C8-4A14453B1BA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BBF2A-92A5-4756-A7B2-81EB3DC9E6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14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21B3C-52EA-465A-A642-335E358040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213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2BEFD-B62C-407C-A746-7471DD0EFC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695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B3F75-D526-42D9-8C13-366D995343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851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B08B2-743A-4A29-BC2C-24CE1ED93A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504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CF66B-29A3-427E-AC25-2B2A766B10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273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7E189-5BF8-4E62-A727-01D305D6F4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554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68C6D-84AD-4F99-9D0B-E9A4C0661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507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2C987-690E-4A7D-920A-F64B0B7B60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226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8C98B-DB2B-464E-82D3-21E4ED2606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53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4099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00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4101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2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3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4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5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6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7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8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9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0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1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4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5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126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412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142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414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145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14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5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5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5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5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5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155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6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7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8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9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0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1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2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FDAD049-7ACC-4B96-88A9-849DBD9D952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8713787" cy="1873250"/>
          </a:xfrm>
        </p:spPr>
        <p:txBody>
          <a:bodyPr/>
          <a:lstStyle/>
          <a:p>
            <a:r>
              <a:rPr lang="ru-RU" altLang="ru-RU" b="1" i="1">
                <a:latin typeface="Arial Black" pitchFamily="34" charset="0"/>
              </a:rPr>
              <a:t>Рано погасшая звезда</a:t>
            </a:r>
          </a:p>
        </p:txBody>
      </p:sp>
      <p:pic>
        <p:nvPicPr>
          <p:cNvPr id="2052" name="Picture 4" descr="poslednie_obnovlennye1"/>
          <p:cNvPicPr>
            <a:picLocks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2420938"/>
            <a:ext cx="6911975" cy="4324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Picture 5" descr="13270669298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289877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273050"/>
            <a:ext cx="5257800" cy="1068388"/>
          </a:xfrm>
        </p:spPr>
        <p:txBody>
          <a:bodyPr/>
          <a:lstStyle/>
          <a:p>
            <a:r>
              <a:rPr lang="ru-RU" altLang="ru-RU" sz="4000"/>
              <a:t>Рано погасшая звезда</a:t>
            </a:r>
          </a:p>
        </p:txBody>
      </p:sp>
      <p:pic>
        <p:nvPicPr>
          <p:cNvPr id="11268" name="Picture 4" descr="bashkirtseff-autoportrait-a-la-palette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5888"/>
            <a:ext cx="1897063" cy="2376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628775"/>
            <a:ext cx="52578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213100"/>
            <a:ext cx="2601913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209089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6208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8209373_0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92600"/>
            <a:ext cx="18224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2892425" cy="1143000"/>
          </a:xfrm>
        </p:spPr>
        <p:txBody>
          <a:bodyPr/>
          <a:lstStyle/>
          <a:p>
            <a:r>
              <a:rPr lang="ru-RU" altLang="ru-RU" sz="3200"/>
              <a:t>Картина «Жан и Жак»</a:t>
            </a:r>
            <a:r>
              <a:rPr lang="ru-RU" altLang="ru-RU" sz="4000"/>
              <a:t> </a:t>
            </a:r>
          </a:p>
        </p:txBody>
      </p:sp>
      <p:pic>
        <p:nvPicPr>
          <p:cNvPr id="12292" name="Picture 4" descr="jeanetjacques1883obrade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231775"/>
            <a:ext cx="5184775" cy="662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50825" y="1331913"/>
            <a:ext cx="295275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2800"/>
          </a:p>
          <a:p>
            <a:r>
              <a:rPr lang="ru-RU" altLang="ru-RU" sz="2800"/>
              <a:t>Особенно проникновенно Башкирцева изображала детей.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435600" y="273050"/>
            <a:ext cx="3246438" cy="1068388"/>
          </a:xfrm>
        </p:spPr>
        <p:txBody>
          <a:bodyPr/>
          <a:lstStyle/>
          <a:p>
            <a:r>
              <a:rPr lang="ru-RU" altLang="ru-RU" sz="3200"/>
              <a:t>Картина «Митинг»</a:t>
            </a:r>
            <a:r>
              <a:rPr lang="ru-RU" altLang="ru-RU" sz="4000"/>
              <a:t> </a:t>
            </a:r>
          </a:p>
        </p:txBody>
      </p:sp>
      <p:pic>
        <p:nvPicPr>
          <p:cNvPr id="13316" name="Picture 4" descr="1285700816_1801-1900-marie-bashkirtseff-le-meeting-paris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5888"/>
            <a:ext cx="5184775" cy="6408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435600" y="1820863"/>
            <a:ext cx="37084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ru-RU" altLang="ru-RU" sz="2800"/>
          </a:p>
          <a:p>
            <a:pPr algn="just"/>
            <a:r>
              <a:rPr lang="ru-RU" altLang="ru-RU" sz="2800"/>
              <a:t>Жанровая картина «Митинг» поражает прекрасной композицией, богатством образов простых уличных мальчишек.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3635375" cy="936625"/>
          </a:xfrm>
        </p:spPr>
        <p:txBody>
          <a:bodyPr/>
          <a:lstStyle/>
          <a:p>
            <a:r>
              <a:rPr lang="ru-RU" altLang="ru-RU" sz="3200"/>
              <a:t>Картина </a:t>
            </a:r>
            <a:br>
              <a:rPr lang="ru-RU" altLang="ru-RU" sz="3200"/>
            </a:br>
            <a:r>
              <a:rPr lang="ru-RU" altLang="ru-RU" sz="3200"/>
              <a:t>«Святые жены»</a:t>
            </a:r>
            <a:r>
              <a:rPr lang="ru-RU" altLang="ru-RU" sz="4000"/>
              <a:t> </a:t>
            </a:r>
          </a:p>
        </p:txBody>
      </p:sp>
      <p:pic>
        <p:nvPicPr>
          <p:cNvPr id="14340" name="Picture 4" descr="4570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260350"/>
            <a:ext cx="5308600" cy="659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50825" y="2705100"/>
            <a:ext cx="3529013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2800"/>
              <a:t>В последние годы Мария Башкирцева</a:t>
            </a:r>
          </a:p>
          <a:p>
            <a:r>
              <a:rPr lang="ru-RU" altLang="ru-RU" sz="2800"/>
              <a:t>обращается к драматическим сюжетам Евангелия.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2963862" cy="1143000"/>
          </a:xfrm>
        </p:spPr>
        <p:txBody>
          <a:bodyPr/>
          <a:lstStyle/>
          <a:p>
            <a:r>
              <a:rPr lang="ru-RU" altLang="ru-RU" sz="3200"/>
              <a:t>Картина «Весна»</a:t>
            </a:r>
          </a:p>
        </p:txBody>
      </p:sp>
      <p:pic>
        <p:nvPicPr>
          <p:cNvPr id="15364" name="Picture 4" descr="94367117_55944324_1267610330_Smeh_zhenschinuy1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0450" y="260350"/>
            <a:ext cx="5543550" cy="659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79388" y="1728788"/>
            <a:ext cx="3313112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2400"/>
              <a:t>Скоротечная чахотка отнимала силы молодой художницы. </a:t>
            </a:r>
          </a:p>
          <a:p>
            <a:r>
              <a:rPr lang="ru-RU" altLang="ru-RU" sz="2400"/>
              <a:t>На последней своей незаконченной картине «Весна» она нарисовала молодую женщину, сидящую на траве в цветущем весеннем саду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6388" name="Picture 4" descr="450px-Bashkirtseff-grave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0"/>
            <a:ext cx="51435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5" descr="13270669298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319087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07950" y="4489450"/>
            <a:ext cx="136207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/>
              <a:t>Короткая, но такая </a:t>
            </a:r>
          </a:p>
          <a:p>
            <a:pPr algn="just"/>
            <a:r>
              <a:rPr lang="ru-RU" altLang="ru-RU"/>
              <a:t>насыщенная жизнь </a:t>
            </a:r>
          </a:p>
          <a:p>
            <a:pPr algn="just"/>
            <a:r>
              <a:rPr lang="ru-RU" altLang="ru-RU"/>
              <a:t>Марии Башкирцевой </a:t>
            </a:r>
          </a:p>
          <a:p>
            <a:pPr algn="just"/>
            <a:r>
              <a:rPr lang="ru-RU" altLang="ru-RU"/>
              <a:t>оборвалась 31 октября 1884 г. </a:t>
            </a:r>
          </a:p>
          <a:p>
            <a:pPr algn="just"/>
            <a:r>
              <a:rPr lang="ru-RU" altLang="ru-RU"/>
              <a:t>на 26 году жизни. </a:t>
            </a:r>
          </a:p>
          <a:p>
            <a:pPr algn="just"/>
            <a:r>
              <a:rPr lang="ru-RU" altLang="ru-RU"/>
              <a:t>Похоронили ее на кладбище </a:t>
            </a:r>
          </a:p>
          <a:p>
            <a:pPr algn="just"/>
            <a:r>
              <a:rPr lang="ru-RU" altLang="ru-RU"/>
              <a:t>Пасси в Париже.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Рано погасшая звезда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altLang="ru-RU"/>
              <a:t>		После Марии Башкирцевой остались книга в 1000 с лишним страниц, 150 картин, 200 рисунков, многочисленные акварели. 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/>
              <a:t>	 	Многие картины погибли в начале Великой Отечественной войны при бомбежке окрестностей Киева. 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7412" name="Picture 4" descr="83150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333375"/>
            <a:ext cx="3987800" cy="573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5" descr="97858159003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1946275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s36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284162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8208998_0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05263"/>
            <a:ext cx="21097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693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60350"/>
            <a:ext cx="2754313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Рано погасшая звезда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/>
              <a:t>	Мария Башкирцева стала первым русским художником, чьи работы приобрел Лувр. Во Франции, Голландии, Англии прошли ее посмертные выставки.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/>
              <a:t>	«Дневник» и полотна Марии Башкирцевой по-прежнему восхищают каждого, кто прикасается к ее уникальному творческому наследию.</a:t>
            </a:r>
          </a:p>
          <a:p>
            <a:pPr>
              <a:lnSpc>
                <a:spcPct val="90000"/>
              </a:lnSpc>
            </a:pPr>
            <a:endParaRPr lang="ru-RU" alt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6877050" cy="936625"/>
          </a:xfrm>
        </p:spPr>
        <p:txBody>
          <a:bodyPr/>
          <a:lstStyle/>
          <a:p>
            <a:pPr algn="just"/>
            <a:endParaRPr lang="ru-RU" altLang="ru-RU" sz="1600"/>
          </a:p>
        </p:txBody>
      </p:sp>
      <p:pic>
        <p:nvPicPr>
          <p:cNvPr id="18436" name="Picture 4" descr="MBAuto_thumb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1125" y="-171450"/>
            <a:ext cx="5383213" cy="7029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5" descr="8315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644900"/>
            <a:ext cx="2138363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13270669298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2276475"/>
            <a:ext cx="344011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84292faa8d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0"/>
            <a:ext cx="177006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Башкирцева Мария Константиновна </a:t>
            </a:r>
            <a:br>
              <a:rPr lang="ru-RU" altLang="ru-RU" sz="4000"/>
            </a:br>
            <a:r>
              <a:rPr lang="ru-RU" altLang="ru-RU" sz="4000"/>
              <a:t>(1858 – 1884)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altLang="ru-RU"/>
              <a:t>		Мария Башкирцева родилась 12 ноября 1858 г. в богатой дворянской семье на Полтавщине. Она прожила неполных 26 лет, но успела оставить в искусстве свой яркий след, сумела покорить сердца людей разных поколений во многих странах благодаря настоящему мастерству живописца и искреннему слову писателя.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419475" cy="4221163"/>
          </a:xfrm>
        </p:spPr>
        <p:txBody>
          <a:bodyPr/>
          <a:lstStyle/>
          <a:p>
            <a:r>
              <a:rPr lang="ru-RU" altLang="ru-RU"/>
              <a:t>Рано погасшая звезда</a:t>
            </a:r>
          </a:p>
        </p:txBody>
      </p:sp>
      <p:pic>
        <p:nvPicPr>
          <p:cNvPr id="8198" name="Picture 6" descr="1327066929840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4600" y="0"/>
            <a:ext cx="5283200" cy="6669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3163888"/>
            <a:ext cx="1860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240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Рано погасшая звезда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altLang="ru-RU" sz="2800">
                <a:effectLst/>
              </a:rPr>
              <a:t>	Башкирцева умерла совсем юной, но сумела  в этот срок написать необычную и большую книгу - свой собственный дневник.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2800">
                <a:effectLst/>
              </a:rPr>
              <a:t>	С 12 лет и до смерти Мария ведёт на французском языке дневник (105 тетрадей), ставший впоследствии знаменитым и неоднократно переведённый на многие языки, в том числе и на русский. 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2800">
                <a:effectLst/>
              </a:rPr>
              <a:t>	В России «Дневник» трижды выходил в свет. </a:t>
            </a:r>
          </a:p>
          <a:p>
            <a:endParaRPr lang="ru-RU" altLang="ru-RU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7172" name="Picture 4" descr="9785815900318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60350"/>
            <a:ext cx="4176712" cy="6467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5" descr="8315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60350"/>
            <a:ext cx="41878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2963862" cy="1143000"/>
          </a:xfrm>
        </p:spPr>
        <p:txBody>
          <a:bodyPr/>
          <a:lstStyle/>
          <a:p>
            <a:r>
              <a:rPr lang="ru-RU" altLang="ru-RU" sz="4000"/>
              <a:t>Рано </a:t>
            </a:r>
            <a:br>
              <a:rPr lang="ru-RU" altLang="ru-RU" sz="4000"/>
            </a:br>
            <a:r>
              <a:rPr lang="ru-RU" altLang="ru-RU" sz="4000"/>
              <a:t>погасшая </a:t>
            </a:r>
            <a:br>
              <a:rPr lang="ru-RU" altLang="ru-RU" sz="4000"/>
            </a:br>
            <a:r>
              <a:rPr lang="ru-RU" altLang="ru-RU" sz="4000"/>
              <a:t>звезда</a:t>
            </a:r>
          </a:p>
        </p:txBody>
      </p:sp>
      <p:pic>
        <p:nvPicPr>
          <p:cNvPr id="9220" name="Picture 4" descr="84292faa8d05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3463" y="0"/>
            <a:ext cx="5570537" cy="6669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2208213"/>
            <a:ext cx="13450888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2000"/>
              <a:t>В 10-летнем возрасте Мария </a:t>
            </a:r>
          </a:p>
          <a:p>
            <a:r>
              <a:rPr lang="ru-RU" altLang="ru-RU" sz="2000"/>
              <a:t>из-за слабого здоровья была  </a:t>
            </a:r>
          </a:p>
          <a:p>
            <a:r>
              <a:rPr lang="ru-RU" altLang="ru-RU" sz="2000"/>
              <a:t>увезена за границу – </a:t>
            </a:r>
          </a:p>
          <a:p>
            <a:r>
              <a:rPr lang="ru-RU" altLang="ru-RU" sz="2000"/>
              <a:t>во Францию.</a:t>
            </a:r>
          </a:p>
          <a:p>
            <a:r>
              <a:rPr lang="ru-RU" altLang="ru-RU" sz="2000"/>
              <a:t>Многочисленные таланты </a:t>
            </a:r>
          </a:p>
          <a:p>
            <a:r>
              <a:rPr lang="ru-RU" altLang="ru-RU" sz="2000"/>
              <a:t>девочки проявились рано. </a:t>
            </a:r>
          </a:p>
          <a:p>
            <a:r>
              <a:rPr lang="ru-RU" altLang="ru-RU" sz="2000"/>
              <a:t>За короткий срок почти без </a:t>
            </a:r>
          </a:p>
          <a:p>
            <a:r>
              <a:rPr lang="ru-RU" altLang="ru-RU" sz="2000"/>
              <a:t>посторонней помощи  она </a:t>
            </a:r>
          </a:p>
          <a:p>
            <a:r>
              <a:rPr lang="ru-RU" altLang="ru-RU" sz="2000"/>
              <a:t>овладела 4-мя современными</a:t>
            </a:r>
          </a:p>
          <a:p>
            <a:r>
              <a:rPr lang="ru-RU" altLang="ru-RU" sz="2000"/>
              <a:t>и 2-мя древними языками.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Рано погасшая звезда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964612" cy="5616575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altLang="ru-RU" sz="4800"/>
              <a:t>	</a:t>
            </a:r>
            <a:r>
              <a:rPr lang="ru-RU" altLang="ru-RU" sz="2800"/>
              <a:t>Наделенная от природы удивительно сильным голосом редкого тембра и большого диапазона, Мария Башкирцева мечтает о сцене.  Но после простуды Мария лишается своего прекрасного голоса , а затем начинает постепенно глохнуть. 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2800"/>
              <a:t>	В дневнике она записывает: «Бог оставил мне живопись».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2800"/>
              <a:t>	В 1877 году 17-летняя Мария Башкирцева переезжает из Ниццы в Париж и поступает в частную Академию живописи Рудольфа Жюлиана. 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720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/>
              <a:t>Картина Марии Башкирцевой «В ателье»</a:t>
            </a:r>
            <a:br>
              <a:rPr lang="ru-RU" altLang="ru-RU" sz="3200"/>
            </a:br>
            <a:r>
              <a:rPr lang="ru-RU" altLang="ru-RU" sz="2000"/>
              <a:t>Хранится в Днепропетровске</a:t>
            </a:r>
          </a:p>
        </p:txBody>
      </p:sp>
      <p:pic>
        <p:nvPicPr>
          <p:cNvPr id="10244" name="Picture 4" descr="2bc77efc090a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266825"/>
            <a:ext cx="6840538" cy="559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Рано погасшая звезда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/>
              <a:t>	За несколько лет Мария Башкирцева создала множество этюдов, рисунков и живописных полотен: «Молодая женщина, читающая «Развод Дюма», «В мастерской Жюлиана», «Портрет Дины»,  «Три улыбки», «Портрет мадам Р.В.», «Дождевой зонтик», «Автопортрет с палитрой».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/>
              <a:t>	Мария пробовала себя и в скульптуре, она создала несколько этюдов, работала над скульптурой «Горе Навзикаи». За три с половиной года Мария успела пройти 7-летний курс академии.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206</TotalTime>
  <Words>168</Words>
  <Application>Microsoft Office PowerPoint</Application>
  <PresentationFormat>Экран (4:3)</PresentationFormat>
  <Paragraphs>55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Wingdings</vt:lpstr>
      <vt:lpstr>Arial Black</vt:lpstr>
      <vt:lpstr>Сетка с тенью</vt:lpstr>
      <vt:lpstr>Рано погасшая звезда</vt:lpstr>
      <vt:lpstr>Башкирцева Мария Константиновна  (1858 – 1884)</vt:lpstr>
      <vt:lpstr>Рано погасшая звезда</vt:lpstr>
      <vt:lpstr>Рано погасшая звезда</vt:lpstr>
      <vt:lpstr>Презентация PowerPoint</vt:lpstr>
      <vt:lpstr>Рано  погасшая  звезда</vt:lpstr>
      <vt:lpstr>Рано погасшая звезда</vt:lpstr>
      <vt:lpstr>Картина Марии Башкирцевой «В ателье» Хранится в Днепропетровске</vt:lpstr>
      <vt:lpstr>Рано погасшая звезда</vt:lpstr>
      <vt:lpstr>Рано погасшая звезда</vt:lpstr>
      <vt:lpstr>Картина «Жан и Жак» </vt:lpstr>
      <vt:lpstr>Картина «Митинг» </vt:lpstr>
      <vt:lpstr>Картина  «Святые жены» </vt:lpstr>
      <vt:lpstr>Картина «Весна»</vt:lpstr>
      <vt:lpstr>Презентация PowerPoint</vt:lpstr>
      <vt:lpstr>Рано погасшая звезда</vt:lpstr>
      <vt:lpstr>Презентация PowerPoint</vt:lpstr>
      <vt:lpstr>Рано погасшая звезда</vt:lpstr>
      <vt:lpstr>Презентация PowerPoint</vt:lpstr>
    </vt:vector>
  </TitlesOfParts>
  <Company>ФГОУ ВПО Воронежский ГАУ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Рано погасшая звезда.</dc:title>
  <dc:creator>armon</dc:creator>
  <cp:lastModifiedBy>MESHKOVA</cp:lastModifiedBy>
  <cp:revision>22</cp:revision>
  <dcterms:created xsi:type="dcterms:W3CDTF">2013-09-09T07:20:56Z</dcterms:created>
  <dcterms:modified xsi:type="dcterms:W3CDTF">2013-12-05T08:25:03Z</dcterms:modified>
</cp:coreProperties>
</file>