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80" r:id="rId2"/>
    <p:sldMasterId id="2147483892" r:id="rId3"/>
  </p:sldMasterIdLst>
  <p:notesMasterIdLst>
    <p:notesMasterId r:id="rId27"/>
  </p:notesMasterIdLst>
  <p:sldIdLst>
    <p:sldId id="257" r:id="rId4"/>
    <p:sldId id="258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3" r:id="rId14"/>
    <p:sldId id="275" r:id="rId15"/>
    <p:sldId id="285" r:id="rId16"/>
    <p:sldId id="277" r:id="rId17"/>
    <p:sldId id="278" r:id="rId18"/>
    <p:sldId id="279" r:id="rId19"/>
    <p:sldId id="280" r:id="rId20"/>
    <p:sldId id="288" r:id="rId21"/>
    <p:sldId id="260" r:id="rId22"/>
    <p:sldId id="261" r:id="rId23"/>
    <p:sldId id="283" r:id="rId24"/>
    <p:sldId id="286" r:id="rId25"/>
    <p:sldId id="28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1A0EB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2" autoAdjust="0"/>
    <p:restoredTop sz="94660"/>
  </p:normalViewPr>
  <p:slideViewPr>
    <p:cSldViewPr>
      <p:cViewPr varScale="1">
        <p:scale>
          <a:sx n="63" d="100"/>
          <a:sy n="63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B5E73-DEA0-43A8-8A43-8A897EFC626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A876934F-9CD0-4F2D-A012-A480C0DF7B4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Пожар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13C310DB-FA6A-4832-AB8A-D766CDD7ACBD}" type="parTrans" cxnId="{886AFF6F-C505-41D1-8673-8CE70D553660}">
      <dgm:prSet/>
      <dgm:spPr/>
    </dgm:pt>
    <dgm:pt modelId="{7EFBE7B3-912D-494A-940D-BAFE0CF9D84D}" type="sibTrans" cxnId="{886AFF6F-C505-41D1-8673-8CE70D553660}">
      <dgm:prSet/>
      <dgm:spPr/>
    </dgm:pt>
    <dgm:pt modelId="{E2BC3605-1B50-425F-86B1-EE6D01527B4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Место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нахождения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D499964C-9BAC-430D-9DF8-52EDC16DD529}" type="parTrans" cxnId="{6235765F-9FC1-4E06-B13A-35B0061A9D54}">
      <dgm:prSet/>
      <dgm:spPr/>
    </dgm:pt>
    <dgm:pt modelId="{35CEA5A7-2999-4214-83D2-65A9FBBB39C4}" type="sibTrans" cxnId="{6235765F-9FC1-4E06-B13A-35B0061A9D54}">
      <dgm:prSet/>
      <dgm:spPr/>
    </dgm:pt>
    <dgm:pt modelId="{6E556209-CDFE-464B-A66A-AF7FC539FC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Масштаб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22DFF67C-61A7-41D0-BDE8-05889CA55432}" type="parTrans" cxnId="{8C6A35F1-BDBB-4C95-A994-AA25B474633A}">
      <dgm:prSet/>
      <dgm:spPr/>
    </dgm:pt>
    <dgm:pt modelId="{9FE0AF2D-907D-4E34-9963-1C23F375F65F}" type="sibTrans" cxnId="{8C6A35F1-BDBB-4C95-A994-AA25B474633A}">
      <dgm:prSet/>
      <dgm:spPr/>
    </dgm:pt>
    <dgm:pt modelId="{D2A058F5-75CB-4164-8984-FEE19B9C0D8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Характер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горючих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веществ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789929A4-8FA6-4A82-BD73-65B8965393FA}" type="parTrans" cxnId="{9217F67F-7745-4C73-BD9F-50E4D4388E24}">
      <dgm:prSet/>
      <dgm:spPr/>
    </dgm:pt>
    <dgm:pt modelId="{A615A901-1D39-4853-BEF1-156F058F473C}" type="sibTrans" cxnId="{9217F67F-7745-4C73-BD9F-50E4D4388E24}">
      <dgm:prSet/>
      <dgm:spPr/>
    </dgm:pt>
    <dgm:pt modelId="{AE55AA6C-CCFB-46E3-9F2B-07F555ABE4E6}" type="pres">
      <dgm:prSet presAssocID="{887B5E73-DEA0-43A8-8A43-8A897EFC62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208884B-3EF8-4783-92F9-FE9B0406FE47}" type="pres">
      <dgm:prSet presAssocID="{A876934F-9CD0-4F2D-A012-A480C0DF7B4A}" presName="hierRoot1" presStyleCnt="0">
        <dgm:presLayoutVars>
          <dgm:hierBranch/>
        </dgm:presLayoutVars>
      </dgm:prSet>
      <dgm:spPr/>
    </dgm:pt>
    <dgm:pt modelId="{83CD6E9C-B887-42EC-9007-88E226657EB9}" type="pres">
      <dgm:prSet presAssocID="{A876934F-9CD0-4F2D-A012-A480C0DF7B4A}" presName="rootComposite1" presStyleCnt="0"/>
      <dgm:spPr/>
    </dgm:pt>
    <dgm:pt modelId="{FE72A02A-64B0-4945-9A79-3C3A61165EF1}" type="pres">
      <dgm:prSet presAssocID="{A876934F-9CD0-4F2D-A012-A480C0DF7B4A}" presName="rootText1" presStyleLbl="node0" presStyleIdx="0" presStyleCnt="1">
        <dgm:presLayoutVars>
          <dgm:chPref val="3"/>
        </dgm:presLayoutVars>
      </dgm:prSet>
      <dgm:spPr/>
    </dgm:pt>
    <dgm:pt modelId="{B7579255-B0EA-45BE-A49D-A652EB4F27BC}" type="pres">
      <dgm:prSet presAssocID="{A876934F-9CD0-4F2D-A012-A480C0DF7B4A}" presName="rootConnector1" presStyleLbl="node1" presStyleIdx="0" presStyleCnt="0"/>
      <dgm:spPr/>
    </dgm:pt>
    <dgm:pt modelId="{05315A07-5AE2-4EAB-BA9D-B832EB032C55}" type="pres">
      <dgm:prSet presAssocID="{A876934F-9CD0-4F2D-A012-A480C0DF7B4A}" presName="hierChild2" presStyleCnt="0"/>
      <dgm:spPr/>
    </dgm:pt>
    <dgm:pt modelId="{84921D3A-DF64-4215-9EBA-396C7E925E13}" type="pres">
      <dgm:prSet presAssocID="{D499964C-9BAC-430D-9DF8-52EDC16DD529}" presName="Name35" presStyleLbl="parChTrans1D2" presStyleIdx="0" presStyleCnt="3"/>
      <dgm:spPr/>
    </dgm:pt>
    <dgm:pt modelId="{48C9E476-3D28-4288-B252-46BDA3071D28}" type="pres">
      <dgm:prSet presAssocID="{E2BC3605-1B50-425F-86B1-EE6D01527B43}" presName="hierRoot2" presStyleCnt="0">
        <dgm:presLayoutVars>
          <dgm:hierBranch/>
        </dgm:presLayoutVars>
      </dgm:prSet>
      <dgm:spPr/>
    </dgm:pt>
    <dgm:pt modelId="{A747BBEA-67A3-4A9D-9405-7EB71DC3AF40}" type="pres">
      <dgm:prSet presAssocID="{E2BC3605-1B50-425F-86B1-EE6D01527B43}" presName="rootComposite" presStyleCnt="0"/>
      <dgm:spPr/>
    </dgm:pt>
    <dgm:pt modelId="{F9DFB4EE-7DD8-454B-9FDB-EACFDA316845}" type="pres">
      <dgm:prSet presAssocID="{E2BC3605-1B50-425F-86B1-EE6D01527B43}" presName="rootText" presStyleLbl="node2" presStyleIdx="0" presStyleCnt="3">
        <dgm:presLayoutVars>
          <dgm:chPref val="3"/>
        </dgm:presLayoutVars>
      </dgm:prSet>
      <dgm:spPr/>
    </dgm:pt>
    <dgm:pt modelId="{F4022F5D-90F1-41DA-AAE4-0497AE843761}" type="pres">
      <dgm:prSet presAssocID="{E2BC3605-1B50-425F-86B1-EE6D01527B43}" presName="rootConnector" presStyleLbl="node2" presStyleIdx="0" presStyleCnt="3"/>
      <dgm:spPr/>
    </dgm:pt>
    <dgm:pt modelId="{C052378F-1CAC-4D92-B69C-4966DB1D92C9}" type="pres">
      <dgm:prSet presAssocID="{E2BC3605-1B50-425F-86B1-EE6D01527B43}" presName="hierChild4" presStyleCnt="0"/>
      <dgm:spPr/>
    </dgm:pt>
    <dgm:pt modelId="{A4A960D6-E6BB-4CDC-BAB1-178175D5CD41}" type="pres">
      <dgm:prSet presAssocID="{E2BC3605-1B50-425F-86B1-EE6D01527B43}" presName="hierChild5" presStyleCnt="0"/>
      <dgm:spPr/>
    </dgm:pt>
    <dgm:pt modelId="{2AFAEC70-B7DB-4672-86DD-8AE8CF76B019}" type="pres">
      <dgm:prSet presAssocID="{22DFF67C-61A7-41D0-BDE8-05889CA55432}" presName="Name35" presStyleLbl="parChTrans1D2" presStyleIdx="1" presStyleCnt="3"/>
      <dgm:spPr/>
    </dgm:pt>
    <dgm:pt modelId="{B0B78D99-0DBF-4CBC-8B94-501DCFD24A08}" type="pres">
      <dgm:prSet presAssocID="{6E556209-CDFE-464B-A66A-AF7FC539FCB2}" presName="hierRoot2" presStyleCnt="0">
        <dgm:presLayoutVars>
          <dgm:hierBranch/>
        </dgm:presLayoutVars>
      </dgm:prSet>
      <dgm:spPr/>
    </dgm:pt>
    <dgm:pt modelId="{0C6C1A88-00D3-4E93-9D6D-CB57C01F8604}" type="pres">
      <dgm:prSet presAssocID="{6E556209-CDFE-464B-A66A-AF7FC539FCB2}" presName="rootComposite" presStyleCnt="0"/>
      <dgm:spPr/>
    </dgm:pt>
    <dgm:pt modelId="{6DEABC11-A7D1-410D-9EFA-B147AB04DA7E}" type="pres">
      <dgm:prSet presAssocID="{6E556209-CDFE-464B-A66A-AF7FC539FCB2}" presName="rootText" presStyleLbl="node2" presStyleIdx="1" presStyleCnt="3">
        <dgm:presLayoutVars>
          <dgm:chPref val="3"/>
        </dgm:presLayoutVars>
      </dgm:prSet>
      <dgm:spPr/>
    </dgm:pt>
    <dgm:pt modelId="{F3606FEB-C2F4-4C0B-9016-7AA6DBD83B8E}" type="pres">
      <dgm:prSet presAssocID="{6E556209-CDFE-464B-A66A-AF7FC539FCB2}" presName="rootConnector" presStyleLbl="node2" presStyleIdx="1" presStyleCnt="3"/>
      <dgm:spPr/>
    </dgm:pt>
    <dgm:pt modelId="{FD3D50D6-D534-45FD-A0C6-725D624F4FA0}" type="pres">
      <dgm:prSet presAssocID="{6E556209-CDFE-464B-A66A-AF7FC539FCB2}" presName="hierChild4" presStyleCnt="0"/>
      <dgm:spPr/>
    </dgm:pt>
    <dgm:pt modelId="{6BF493EB-C147-4391-891A-40152397E3DB}" type="pres">
      <dgm:prSet presAssocID="{6E556209-CDFE-464B-A66A-AF7FC539FCB2}" presName="hierChild5" presStyleCnt="0"/>
      <dgm:spPr/>
    </dgm:pt>
    <dgm:pt modelId="{9974DFB8-ED96-4C0A-8424-2D39FCC2DA30}" type="pres">
      <dgm:prSet presAssocID="{789929A4-8FA6-4A82-BD73-65B8965393FA}" presName="Name35" presStyleLbl="parChTrans1D2" presStyleIdx="2" presStyleCnt="3"/>
      <dgm:spPr/>
    </dgm:pt>
    <dgm:pt modelId="{1C964D1C-C5B2-4A95-8A9D-84D03BE5D1BF}" type="pres">
      <dgm:prSet presAssocID="{D2A058F5-75CB-4164-8984-FEE19B9C0D8A}" presName="hierRoot2" presStyleCnt="0">
        <dgm:presLayoutVars>
          <dgm:hierBranch/>
        </dgm:presLayoutVars>
      </dgm:prSet>
      <dgm:spPr/>
    </dgm:pt>
    <dgm:pt modelId="{66217CE2-B2D8-46CA-BD40-A99B23453B29}" type="pres">
      <dgm:prSet presAssocID="{D2A058F5-75CB-4164-8984-FEE19B9C0D8A}" presName="rootComposite" presStyleCnt="0"/>
      <dgm:spPr/>
    </dgm:pt>
    <dgm:pt modelId="{64776D79-C4B7-4822-BD66-F665CF7D1C7D}" type="pres">
      <dgm:prSet presAssocID="{D2A058F5-75CB-4164-8984-FEE19B9C0D8A}" presName="rootText" presStyleLbl="node2" presStyleIdx="2" presStyleCnt="3">
        <dgm:presLayoutVars>
          <dgm:chPref val="3"/>
        </dgm:presLayoutVars>
      </dgm:prSet>
      <dgm:spPr/>
    </dgm:pt>
    <dgm:pt modelId="{FEF4829B-A56B-4D80-80A8-004FF3F0C916}" type="pres">
      <dgm:prSet presAssocID="{D2A058F5-75CB-4164-8984-FEE19B9C0D8A}" presName="rootConnector" presStyleLbl="node2" presStyleIdx="2" presStyleCnt="3"/>
      <dgm:spPr/>
    </dgm:pt>
    <dgm:pt modelId="{B7024AC1-0357-412E-A07D-06D8CDAD8652}" type="pres">
      <dgm:prSet presAssocID="{D2A058F5-75CB-4164-8984-FEE19B9C0D8A}" presName="hierChild4" presStyleCnt="0"/>
      <dgm:spPr/>
    </dgm:pt>
    <dgm:pt modelId="{281C5016-D808-4A06-B206-E5DDC09F3809}" type="pres">
      <dgm:prSet presAssocID="{D2A058F5-75CB-4164-8984-FEE19B9C0D8A}" presName="hierChild5" presStyleCnt="0"/>
      <dgm:spPr/>
    </dgm:pt>
    <dgm:pt modelId="{CD35225F-486F-4A76-8386-ECD6107DBC93}" type="pres">
      <dgm:prSet presAssocID="{A876934F-9CD0-4F2D-A012-A480C0DF7B4A}" presName="hierChild3" presStyleCnt="0"/>
      <dgm:spPr/>
    </dgm:pt>
  </dgm:ptLst>
  <dgm:cxnLst>
    <dgm:cxn modelId="{4BB9BD70-8076-4937-82F2-574B117F185F}" type="presOf" srcId="{D2A058F5-75CB-4164-8984-FEE19B9C0D8A}" destId="{FEF4829B-A56B-4D80-80A8-004FF3F0C916}" srcOrd="1" destOrd="0" presId="urn:microsoft.com/office/officeart/2005/8/layout/orgChart1"/>
    <dgm:cxn modelId="{990D6354-7AFF-4ED2-957C-1F101EAE4E39}" type="presOf" srcId="{E2BC3605-1B50-425F-86B1-EE6D01527B43}" destId="{F4022F5D-90F1-41DA-AAE4-0497AE843761}" srcOrd="1" destOrd="0" presId="urn:microsoft.com/office/officeart/2005/8/layout/orgChart1"/>
    <dgm:cxn modelId="{CAC81585-56CA-48C6-AB80-0C9051FD3679}" type="presOf" srcId="{D2A058F5-75CB-4164-8984-FEE19B9C0D8A}" destId="{64776D79-C4B7-4822-BD66-F665CF7D1C7D}" srcOrd="0" destOrd="0" presId="urn:microsoft.com/office/officeart/2005/8/layout/orgChart1"/>
    <dgm:cxn modelId="{8BECDB90-0303-4789-9056-736CFBB05074}" type="presOf" srcId="{6E556209-CDFE-464B-A66A-AF7FC539FCB2}" destId="{6DEABC11-A7D1-410D-9EFA-B147AB04DA7E}" srcOrd="0" destOrd="0" presId="urn:microsoft.com/office/officeart/2005/8/layout/orgChart1"/>
    <dgm:cxn modelId="{EAD918F6-C55E-46A5-99E3-2F44A3E647C5}" type="presOf" srcId="{E2BC3605-1B50-425F-86B1-EE6D01527B43}" destId="{F9DFB4EE-7DD8-454B-9FDB-EACFDA316845}" srcOrd="0" destOrd="0" presId="urn:microsoft.com/office/officeart/2005/8/layout/orgChart1"/>
    <dgm:cxn modelId="{886AFF6F-C505-41D1-8673-8CE70D553660}" srcId="{887B5E73-DEA0-43A8-8A43-8A897EFC626D}" destId="{A876934F-9CD0-4F2D-A012-A480C0DF7B4A}" srcOrd="0" destOrd="0" parTransId="{13C310DB-FA6A-4832-AB8A-D766CDD7ACBD}" sibTransId="{7EFBE7B3-912D-494A-940D-BAFE0CF9D84D}"/>
    <dgm:cxn modelId="{C82F00B5-998F-4D9E-A7B7-28D2A44EB8F7}" type="presOf" srcId="{6E556209-CDFE-464B-A66A-AF7FC539FCB2}" destId="{F3606FEB-C2F4-4C0B-9016-7AA6DBD83B8E}" srcOrd="1" destOrd="0" presId="urn:microsoft.com/office/officeart/2005/8/layout/orgChart1"/>
    <dgm:cxn modelId="{6235765F-9FC1-4E06-B13A-35B0061A9D54}" srcId="{A876934F-9CD0-4F2D-A012-A480C0DF7B4A}" destId="{E2BC3605-1B50-425F-86B1-EE6D01527B43}" srcOrd="0" destOrd="0" parTransId="{D499964C-9BAC-430D-9DF8-52EDC16DD529}" sibTransId="{35CEA5A7-2999-4214-83D2-65A9FBBB39C4}"/>
    <dgm:cxn modelId="{F06C1429-27E4-4729-BDC7-BE230A3C0F4C}" type="presOf" srcId="{D499964C-9BAC-430D-9DF8-52EDC16DD529}" destId="{84921D3A-DF64-4215-9EBA-396C7E925E13}" srcOrd="0" destOrd="0" presId="urn:microsoft.com/office/officeart/2005/8/layout/orgChart1"/>
    <dgm:cxn modelId="{111098E0-AB0E-4323-835A-9DBB30F0D90D}" type="presOf" srcId="{A876934F-9CD0-4F2D-A012-A480C0DF7B4A}" destId="{FE72A02A-64B0-4945-9A79-3C3A61165EF1}" srcOrd="0" destOrd="0" presId="urn:microsoft.com/office/officeart/2005/8/layout/orgChart1"/>
    <dgm:cxn modelId="{9217F67F-7745-4C73-BD9F-50E4D4388E24}" srcId="{A876934F-9CD0-4F2D-A012-A480C0DF7B4A}" destId="{D2A058F5-75CB-4164-8984-FEE19B9C0D8A}" srcOrd="2" destOrd="0" parTransId="{789929A4-8FA6-4A82-BD73-65B8965393FA}" sibTransId="{A615A901-1D39-4853-BEF1-156F058F473C}"/>
    <dgm:cxn modelId="{DEAE482C-DDE5-4E74-8F57-AE955171CE08}" type="presOf" srcId="{A876934F-9CD0-4F2D-A012-A480C0DF7B4A}" destId="{B7579255-B0EA-45BE-A49D-A652EB4F27BC}" srcOrd="1" destOrd="0" presId="urn:microsoft.com/office/officeart/2005/8/layout/orgChart1"/>
    <dgm:cxn modelId="{161E03E2-6716-47E9-817E-AD956F453E7C}" type="presOf" srcId="{887B5E73-DEA0-43A8-8A43-8A897EFC626D}" destId="{AE55AA6C-CCFB-46E3-9F2B-07F555ABE4E6}" srcOrd="0" destOrd="0" presId="urn:microsoft.com/office/officeart/2005/8/layout/orgChart1"/>
    <dgm:cxn modelId="{4B87B1EC-A16E-49AC-9E46-84A6E23895ED}" type="presOf" srcId="{789929A4-8FA6-4A82-BD73-65B8965393FA}" destId="{9974DFB8-ED96-4C0A-8424-2D39FCC2DA30}" srcOrd="0" destOrd="0" presId="urn:microsoft.com/office/officeart/2005/8/layout/orgChart1"/>
    <dgm:cxn modelId="{8C6A35F1-BDBB-4C95-A994-AA25B474633A}" srcId="{A876934F-9CD0-4F2D-A012-A480C0DF7B4A}" destId="{6E556209-CDFE-464B-A66A-AF7FC539FCB2}" srcOrd="1" destOrd="0" parTransId="{22DFF67C-61A7-41D0-BDE8-05889CA55432}" sibTransId="{9FE0AF2D-907D-4E34-9963-1C23F375F65F}"/>
    <dgm:cxn modelId="{4CE4FB6F-434C-4AA1-AEA8-2A568B8D34BF}" type="presOf" srcId="{22DFF67C-61A7-41D0-BDE8-05889CA55432}" destId="{2AFAEC70-B7DB-4672-86DD-8AE8CF76B019}" srcOrd="0" destOrd="0" presId="urn:microsoft.com/office/officeart/2005/8/layout/orgChart1"/>
    <dgm:cxn modelId="{E508147C-7995-4464-AE48-580778FDA5A2}" type="presParOf" srcId="{AE55AA6C-CCFB-46E3-9F2B-07F555ABE4E6}" destId="{B208884B-3EF8-4783-92F9-FE9B0406FE47}" srcOrd="0" destOrd="0" presId="urn:microsoft.com/office/officeart/2005/8/layout/orgChart1"/>
    <dgm:cxn modelId="{88991B44-6F66-498B-ADD5-08F7462AC61A}" type="presParOf" srcId="{B208884B-3EF8-4783-92F9-FE9B0406FE47}" destId="{83CD6E9C-B887-42EC-9007-88E226657EB9}" srcOrd="0" destOrd="0" presId="urn:microsoft.com/office/officeart/2005/8/layout/orgChart1"/>
    <dgm:cxn modelId="{F5FC1C70-C39D-4437-BC65-F0B35A2FC132}" type="presParOf" srcId="{83CD6E9C-B887-42EC-9007-88E226657EB9}" destId="{FE72A02A-64B0-4945-9A79-3C3A61165EF1}" srcOrd="0" destOrd="0" presId="urn:microsoft.com/office/officeart/2005/8/layout/orgChart1"/>
    <dgm:cxn modelId="{B5925413-E9B7-4B3D-ADCF-4BB063176526}" type="presParOf" srcId="{83CD6E9C-B887-42EC-9007-88E226657EB9}" destId="{B7579255-B0EA-45BE-A49D-A652EB4F27BC}" srcOrd="1" destOrd="0" presId="urn:microsoft.com/office/officeart/2005/8/layout/orgChart1"/>
    <dgm:cxn modelId="{64040EA9-0307-4728-BAB3-5F063D662F15}" type="presParOf" srcId="{B208884B-3EF8-4783-92F9-FE9B0406FE47}" destId="{05315A07-5AE2-4EAB-BA9D-B832EB032C55}" srcOrd="1" destOrd="0" presId="urn:microsoft.com/office/officeart/2005/8/layout/orgChart1"/>
    <dgm:cxn modelId="{A37BEEDA-5F85-4F32-9E26-3643B20801E3}" type="presParOf" srcId="{05315A07-5AE2-4EAB-BA9D-B832EB032C55}" destId="{84921D3A-DF64-4215-9EBA-396C7E925E13}" srcOrd="0" destOrd="0" presId="urn:microsoft.com/office/officeart/2005/8/layout/orgChart1"/>
    <dgm:cxn modelId="{DB50E634-E100-4F73-BFDF-39A5E9927CA0}" type="presParOf" srcId="{05315A07-5AE2-4EAB-BA9D-B832EB032C55}" destId="{48C9E476-3D28-4288-B252-46BDA3071D28}" srcOrd="1" destOrd="0" presId="urn:microsoft.com/office/officeart/2005/8/layout/orgChart1"/>
    <dgm:cxn modelId="{5602E363-AE26-4447-82AB-CECDC5C3CFA2}" type="presParOf" srcId="{48C9E476-3D28-4288-B252-46BDA3071D28}" destId="{A747BBEA-67A3-4A9D-9405-7EB71DC3AF40}" srcOrd="0" destOrd="0" presId="urn:microsoft.com/office/officeart/2005/8/layout/orgChart1"/>
    <dgm:cxn modelId="{3BE8F458-5788-4EFA-808D-135EC80BFB6B}" type="presParOf" srcId="{A747BBEA-67A3-4A9D-9405-7EB71DC3AF40}" destId="{F9DFB4EE-7DD8-454B-9FDB-EACFDA316845}" srcOrd="0" destOrd="0" presId="urn:microsoft.com/office/officeart/2005/8/layout/orgChart1"/>
    <dgm:cxn modelId="{603F5666-168A-4DAF-AEEA-49DF6F52D55C}" type="presParOf" srcId="{A747BBEA-67A3-4A9D-9405-7EB71DC3AF40}" destId="{F4022F5D-90F1-41DA-AAE4-0497AE843761}" srcOrd="1" destOrd="0" presId="urn:microsoft.com/office/officeart/2005/8/layout/orgChart1"/>
    <dgm:cxn modelId="{3C23D418-B03F-4AD3-8F00-35183796E007}" type="presParOf" srcId="{48C9E476-3D28-4288-B252-46BDA3071D28}" destId="{C052378F-1CAC-4D92-B69C-4966DB1D92C9}" srcOrd="1" destOrd="0" presId="urn:microsoft.com/office/officeart/2005/8/layout/orgChart1"/>
    <dgm:cxn modelId="{15ECF566-E4DB-46ED-9E4E-570F47BCC54A}" type="presParOf" srcId="{48C9E476-3D28-4288-B252-46BDA3071D28}" destId="{A4A960D6-E6BB-4CDC-BAB1-178175D5CD41}" srcOrd="2" destOrd="0" presId="urn:microsoft.com/office/officeart/2005/8/layout/orgChart1"/>
    <dgm:cxn modelId="{896E2EC2-0651-478A-A924-AFA346CEB153}" type="presParOf" srcId="{05315A07-5AE2-4EAB-BA9D-B832EB032C55}" destId="{2AFAEC70-B7DB-4672-86DD-8AE8CF76B019}" srcOrd="2" destOrd="0" presId="urn:microsoft.com/office/officeart/2005/8/layout/orgChart1"/>
    <dgm:cxn modelId="{7D8B5141-88E4-4823-90B2-44B27BCD1FA6}" type="presParOf" srcId="{05315A07-5AE2-4EAB-BA9D-B832EB032C55}" destId="{B0B78D99-0DBF-4CBC-8B94-501DCFD24A08}" srcOrd="3" destOrd="0" presId="urn:microsoft.com/office/officeart/2005/8/layout/orgChart1"/>
    <dgm:cxn modelId="{2FB7CFD6-827A-4246-881C-1273F2924E79}" type="presParOf" srcId="{B0B78D99-0DBF-4CBC-8B94-501DCFD24A08}" destId="{0C6C1A88-00D3-4E93-9D6D-CB57C01F8604}" srcOrd="0" destOrd="0" presId="urn:microsoft.com/office/officeart/2005/8/layout/orgChart1"/>
    <dgm:cxn modelId="{C1E501F8-B4FE-4150-8EFF-30C6B33CD7CA}" type="presParOf" srcId="{0C6C1A88-00D3-4E93-9D6D-CB57C01F8604}" destId="{6DEABC11-A7D1-410D-9EFA-B147AB04DA7E}" srcOrd="0" destOrd="0" presId="urn:microsoft.com/office/officeart/2005/8/layout/orgChart1"/>
    <dgm:cxn modelId="{B0E74FC8-6038-4E85-ACE7-FD4402A521C5}" type="presParOf" srcId="{0C6C1A88-00D3-4E93-9D6D-CB57C01F8604}" destId="{F3606FEB-C2F4-4C0B-9016-7AA6DBD83B8E}" srcOrd="1" destOrd="0" presId="urn:microsoft.com/office/officeart/2005/8/layout/orgChart1"/>
    <dgm:cxn modelId="{46F52960-C2F8-4F3A-98DB-D9FD1D22CEF6}" type="presParOf" srcId="{B0B78D99-0DBF-4CBC-8B94-501DCFD24A08}" destId="{FD3D50D6-D534-45FD-A0C6-725D624F4FA0}" srcOrd="1" destOrd="0" presId="urn:microsoft.com/office/officeart/2005/8/layout/orgChart1"/>
    <dgm:cxn modelId="{B34F4073-12C4-4EAB-A02A-F6C4D8248872}" type="presParOf" srcId="{B0B78D99-0DBF-4CBC-8B94-501DCFD24A08}" destId="{6BF493EB-C147-4391-891A-40152397E3DB}" srcOrd="2" destOrd="0" presId="urn:microsoft.com/office/officeart/2005/8/layout/orgChart1"/>
    <dgm:cxn modelId="{B0194233-E224-4957-AADD-2ECFF8A82737}" type="presParOf" srcId="{05315A07-5AE2-4EAB-BA9D-B832EB032C55}" destId="{9974DFB8-ED96-4C0A-8424-2D39FCC2DA30}" srcOrd="4" destOrd="0" presId="urn:microsoft.com/office/officeart/2005/8/layout/orgChart1"/>
    <dgm:cxn modelId="{2B2A2EEC-21F4-476D-8B91-1A17B845E33E}" type="presParOf" srcId="{05315A07-5AE2-4EAB-BA9D-B832EB032C55}" destId="{1C964D1C-C5B2-4A95-8A9D-84D03BE5D1BF}" srcOrd="5" destOrd="0" presId="urn:microsoft.com/office/officeart/2005/8/layout/orgChart1"/>
    <dgm:cxn modelId="{C0671DE4-A044-4261-841B-436053ECD65B}" type="presParOf" srcId="{1C964D1C-C5B2-4A95-8A9D-84D03BE5D1BF}" destId="{66217CE2-B2D8-46CA-BD40-A99B23453B29}" srcOrd="0" destOrd="0" presId="urn:microsoft.com/office/officeart/2005/8/layout/orgChart1"/>
    <dgm:cxn modelId="{7B4C4B8D-2D53-4216-ACE1-12C07C9A4AD5}" type="presParOf" srcId="{66217CE2-B2D8-46CA-BD40-A99B23453B29}" destId="{64776D79-C4B7-4822-BD66-F665CF7D1C7D}" srcOrd="0" destOrd="0" presId="urn:microsoft.com/office/officeart/2005/8/layout/orgChart1"/>
    <dgm:cxn modelId="{F570096F-CCCB-4375-B987-981C11F18AFE}" type="presParOf" srcId="{66217CE2-B2D8-46CA-BD40-A99B23453B29}" destId="{FEF4829B-A56B-4D80-80A8-004FF3F0C916}" srcOrd="1" destOrd="0" presId="urn:microsoft.com/office/officeart/2005/8/layout/orgChart1"/>
    <dgm:cxn modelId="{5F5A9842-A407-471A-8F3D-C0733B096CD4}" type="presParOf" srcId="{1C964D1C-C5B2-4A95-8A9D-84D03BE5D1BF}" destId="{B7024AC1-0357-412E-A07D-06D8CDAD8652}" srcOrd="1" destOrd="0" presId="urn:microsoft.com/office/officeart/2005/8/layout/orgChart1"/>
    <dgm:cxn modelId="{1ADB9784-C6B9-4DEA-8F80-ED9A4B112034}" type="presParOf" srcId="{1C964D1C-C5B2-4A95-8A9D-84D03BE5D1BF}" destId="{281C5016-D808-4A06-B206-E5DDC09F3809}" srcOrd="2" destOrd="0" presId="urn:microsoft.com/office/officeart/2005/8/layout/orgChart1"/>
    <dgm:cxn modelId="{9AA5FD23-3F07-4133-9749-330135C35D9A}" type="presParOf" srcId="{B208884B-3EF8-4783-92F9-FE9B0406FE47}" destId="{CD35225F-486F-4A76-8386-ECD6107DBC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8F7470-3168-4808-AECF-AB6706E6447C}" type="doc">
      <dgm:prSet loTypeId="urn:microsoft.com/office/officeart/2005/8/layout/hList7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1C422-4F2F-407A-AA7D-A6B20730D094}">
      <dgm:prSet/>
      <dgm:spPr/>
      <dgm:t>
        <a:bodyPr/>
        <a:lstStyle/>
        <a:p>
          <a:pPr rtl="0"/>
          <a:r>
            <a:rPr lang="ru-RU" dirty="0" smtClean="0"/>
            <a:t>характеристики   горящих  веществ   и условий, в которых протекает  процесс  горения</a:t>
          </a:r>
          <a:endParaRPr lang="ru-RU" dirty="0"/>
        </a:p>
      </dgm:t>
    </dgm:pt>
    <dgm:pt modelId="{42BF1291-4B6F-4336-B770-7D42293E0998}" type="parTrans" cxnId="{02AFD7E4-2A04-4130-9F1C-2B5FA14AFFDE}">
      <dgm:prSet/>
      <dgm:spPr/>
      <dgm:t>
        <a:bodyPr/>
        <a:lstStyle/>
        <a:p>
          <a:endParaRPr lang="ru-RU"/>
        </a:p>
      </dgm:t>
    </dgm:pt>
    <dgm:pt modelId="{CB640292-1CA9-4325-A37B-9D20E3E0A7CA}" type="sibTrans" cxnId="{02AFD7E4-2A04-4130-9F1C-2B5FA14AFFDE}">
      <dgm:prSet/>
      <dgm:spPr/>
      <dgm:t>
        <a:bodyPr/>
        <a:lstStyle/>
        <a:p>
          <a:endParaRPr lang="ru-RU"/>
        </a:p>
      </dgm:t>
    </dgm:pt>
    <dgm:pt modelId="{58871F58-A3B7-4446-BAB1-5E072676E9DE}">
      <dgm:prSet/>
      <dgm:spPr/>
      <dgm:t>
        <a:bodyPr/>
        <a:lstStyle/>
        <a:p>
          <a:pPr rtl="0"/>
          <a:r>
            <a:rPr lang="ru-RU" dirty="0" smtClean="0"/>
            <a:t>доступности зон горения, необходимости    выполнения мероприятий по подготовке</a:t>
          </a:r>
          <a:r>
            <a:rPr lang="en-US" dirty="0" smtClean="0"/>
            <a:t> </a:t>
          </a:r>
          <a:r>
            <a:rPr lang="ru-RU" dirty="0" smtClean="0"/>
            <a:t>к тушению</a:t>
          </a:r>
          <a:endParaRPr lang="ru-RU" dirty="0"/>
        </a:p>
      </dgm:t>
    </dgm:pt>
    <dgm:pt modelId="{5038350B-1F2F-4CA9-9D73-C3450DB55B02}" type="parTrans" cxnId="{BD26B45D-F3AB-43F1-AE96-CB0EFD28291A}">
      <dgm:prSet/>
      <dgm:spPr/>
      <dgm:t>
        <a:bodyPr/>
        <a:lstStyle/>
        <a:p>
          <a:endParaRPr lang="ru-RU"/>
        </a:p>
      </dgm:t>
    </dgm:pt>
    <dgm:pt modelId="{F4C6E37B-A335-4889-826D-8C70ED48D413}" type="sibTrans" cxnId="{BD26B45D-F3AB-43F1-AE96-CB0EFD28291A}">
      <dgm:prSet/>
      <dgm:spPr/>
      <dgm:t>
        <a:bodyPr/>
        <a:lstStyle/>
        <a:p>
          <a:endParaRPr lang="ru-RU"/>
        </a:p>
      </dgm:t>
    </dgm:pt>
    <dgm:pt modelId="{5755E2BF-6C82-4B8A-B90B-37F797CD7E22}">
      <dgm:prSet/>
      <dgm:spPr/>
      <dgm:t>
        <a:bodyPr/>
        <a:lstStyle/>
        <a:p>
          <a:pPr rtl="0"/>
          <a:r>
            <a:rPr lang="ru-RU" dirty="0" smtClean="0"/>
            <a:t>наличия личного состава,  огнетушащих  веществ,  материалов  и  средств.</a:t>
          </a:r>
          <a:endParaRPr lang="ru-RU" dirty="0"/>
        </a:p>
      </dgm:t>
    </dgm:pt>
    <dgm:pt modelId="{9B526B9F-8A92-43E2-BC25-14AC5C4ECA20}" type="parTrans" cxnId="{DD60ABD6-749B-4EAE-958A-3AF6B39B66D0}">
      <dgm:prSet/>
      <dgm:spPr/>
      <dgm:t>
        <a:bodyPr/>
        <a:lstStyle/>
        <a:p>
          <a:endParaRPr lang="ru-RU"/>
        </a:p>
      </dgm:t>
    </dgm:pt>
    <dgm:pt modelId="{DEF498E4-6DE3-429C-9C47-242BA0B87FEA}" type="sibTrans" cxnId="{DD60ABD6-749B-4EAE-958A-3AF6B39B66D0}">
      <dgm:prSet/>
      <dgm:spPr/>
      <dgm:t>
        <a:bodyPr/>
        <a:lstStyle/>
        <a:p>
          <a:endParaRPr lang="ru-RU"/>
        </a:p>
      </dgm:t>
    </dgm:pt>
    <dgm:pt modelId="{520F9C34-613B-4A29-83D8-53BF7EC46711}" type="pres">
      <dgm:prSet presAssocID="{F88F7470-3168-4808-AECF-AB6706E644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09E2A0-E455-46E9-B0A3-89F99A36557B}" type="pres">
      <dgm:prSet presAssocID="{F88F7470-3168-4808-AECF-AB6706E6447C}" presName="fgShape" presStyleLbl="fgShp" presStyleIdx="0" presStyleCnt="1"/>
      <dgm:spPr/>
    </dgm:pt>
    <dgm:pt modelId="{F35D5583-6727-4AA3-9F27-C76FA0E7C134}" type="pres">
      <dgm:prSet presAssocID="{F88F7470-3168-4808-AECF-AB6706E6447C}" presName="linComp" presStyleCnt="0"/>
      <dgm:spPr/>
    </dgm:pt>
    <dgm:pt modelId="{BF501894-10EE-4BDE-A5C5-8925E8226CA6}" type="pres">
      <dgm:prSet presAssocID="{A6B1C422-4F2F-407A-AA7D-A6B20730D094}" presName="compNode" presStyleCnt="0"/>
      <dgm:spPr/>
    </dgm:pt>
    <dgm:pt modelId="{8A6E090B-4B7C-4E8A-B42F-5FD346FF80A0}" type="pres">
      <dgm:prSet presAssocID="{A6B1C422-4F2F-407A-AA7D-A6B20730D094}" presName="bkgdShape" presStyleLbl="node1" presStyleIdx="0" presStyleCnt="3"/>
      <dgm:spPr/>
      <dgm:t>
        <a:bodyPr/>
        <a:lstStyle/>
        <a:p>
          <a:endParaRPr lang="ru-RU"/>
        </a:p>
      </dgm:t>
    </dgm:pt>
    <dgm:pt modelId="{6E5DC3EB-D78D-47AB-A3D4-414B7FD9DB37}" type="pres">
      <dgm:prSet presAssocID="{A6B1C422-4F2F-407A-AA7D-A6B20730D09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65566-509B-47CA-A390-832FD8F00DAC}" type="pres">
      <dgm:prSet presAssocID="{A6B1C422-4F2F-407A-AA7D-A6B20730D094}" presName="invisiNode" presStyleLbl="node1" presStyleIdx="0" presStyleCnt="3"/>
      <dgm:spPr/>
    </dgm:pt>
    <dgm:pt modelId="{2269F946-00D7-47B0-BB7B-96AB524E33FB}" type="pres">
      <dgm:prSet presAssocID="{A6B1C422-4F2F-407A-AA7D-A6B20730D094}" presName="imagNode" presStyleLbl="fgImgPlace1" presStyleIdx="0" presStyleCnt="3" custScaleX="159717" custLinFactNeighborX="2866" custLinFactNeighborY="-2745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0B233A9-6C09-4B9C-9D86-D788F7763BAF}" type="pres">
      <dgm:prSet presAssocID="{CB640292-1CA9-4325-A37B-9D20E3E0A7C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19D7FF7-26CD-4B43-A017-F0454FBDFA7B}" type="pres">
      <dgm:prSet presAssocID="{58871F58-A3B7-4446-BAB1-5E072676E9DE}" presName="compNode" presStyleCnt="0"/>
      <dgm:spPr/>
    </dgm:pt>
    <dgm:pt modelId="{810E065A-7DFC-4C79-BE6F-BCA5FCAD2373}" type="pres">
      <dgm:prSet presAssocID="{58871F58-A3B7-4446-BAB1-5E072676E9DE}" presName="bkgdShape" presStyleLbl="node1" presStyleIdx="1" presStyleCnt="3"/>
      <dgm:spPr/>
      <dgm:t>
        <a:bodyPr/>
        <a:lstStyle/>
        <a:p>
          <a:endParaRPr lang="ru-RU"/>
        </a:p>
      </dgm:t>
    </dgm:pt>
    <dgm:pt modelId="{036793CE-FC3F-41F3-B26E-1FCEEF632B30}" type="pres">
      <dgm:prSet presAssocID="{58871F58-A3B7-4446-BAB1-5E072676E9D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374CD-BEE7-4147-ACC4-664713257544}" type="pres">
      <dgm:prSet presAssocID="{58871F58-A3B7-4446-BAB1-5E072676E9DE}" presName="invisiNode" presStyleLbl="node1" presStyleIdx="1" presStyleCnt="3"/>
      <dgm:spPr/>
    </dgm:pt>
    <dgm:pt modelId="{3C1F8CE3-C137-4495-ACCA-0AD144DD5A70}" type="pres">
      <dgm:prSet presAssocID="{58871F58-A3B7-4446-BAB1-5E072676E9DE}" presName="imagNode" presStyleLbl="fgImgPlace1" presStyleIdx="1" presStyleCnt="3" custScaleX="157071" custScaleY="103280" custLinFactNeighborX="3961" custLinFactNeighborY="-2273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FC23CB6-2FE0-4D08-B106-A3CCAB3AC4C5}" type="pres">
      <dgm:prSet presAssocID="{F4C6E37B-A335-4889-826D-8C70ED48D41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652A493-C4A1-4000-BB46-5865E7514991}" type="pres">
      <dgm:prSet presAssocID="{5755E2BF-6C82-4B8A-B90B-37F797CD7E22}" presName="compNode" presStyleCnt="0"/>
      <dgm:spPr/>
    </dgm:pt>
    <dgm:pt modelId="{8B1C4FF4-11B6-4D45-9A15-06E90DAA6614}" type="pres">
      <dgm:prSet presAssocID="{5755E2BF-6C82-4B8A-B90B-37F797CD7E22}" presName="bkgdShape" presStyleLbl="node1" presStyleIdx="2" presStyleCnt="3"/>
      <dgm:spPr/>
      <dgm:t>
        <a:bodyPr/>
        <a:lstStyle/>
        <a:p>
          <a:endParaRPr lang="ru-RU"/>
        </a:p>
      </dgm:t>
    </dgm:pt>
    <dgm:pt modelId="{1544EB34-60D8-4076-8C82-3BEC9CD88A47}" type="pres">
      <dgm:prSet presAssocID="{5755E2BF-6C82-4B8A-B90B-37F797CD7E2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A947A-6D01-4D6E-8089-2D6AC851C72E}" type="pres">
      <dgm:prSet presAssocID="{5755E2BF-6C82-4B8A-B90B-37F797CD7E22}" presName="invisiNode" presStyleLbl="node1" presStyleIdx="2" presStyleCnt="3"/>
      <dgm:spPr/>
    </dgm:pt>
    <dgm:pt modelId="{682FACAB-C3DC-4062-B8DD-122A4466CD6A}" type="pres">
      <dgm:prSet presAssocID="{5755E2BF-6C82-4B8A-B90B-37F797CD7E22}" presName="imagNode" presStyleLbl="fgImgPlace1" presStyleIdx="2" presStyleCnt="3" custScaleX="157323" custLinFactNeighborX="1433" custLinFactNeighborY="-2273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6B8A5CA-A1D9-4348-AAEB-6507ED12B1E3}" type="presOf" srcId="{5755E2BF-6C82-4B8A-B90B-37F797CD7E22}" destId="{8B1C4FF4-11B6-4D45-9A15-06E90DAA6614}" srcOrd="0" destOrd="0" presId="urn:microsoft.com/office/officeart/2005/8/layout/hList7#8"/>
    <dgm:cxn modelId="{19E4C6CA-157E-4BF6-B9C5-6C2AEC07AC36}" type="presOf" srcId="{5755E2BF-6C82-4B8A-B90B-37F797CD7E22}" destId="{1544EB34-60D8-4076-8C82-3BEC9CD88A47}" srcOrd="1" destOrd="0" presId="urn:microsoft.com/office/officeart/2005/8/layout/hList7#8"/>
    <dgm:cxn modelId="{BD26B45D-F3AB-43F1-AE96-CB0EFD28291A}" srcId="{F88F7470-3168-4808-AECF-AB6706E6447C}" destId="{58871F58-A3B7-4446-BAB1-5E072676E9DE}" srcOrd="1" destOrd="0" parTransId="{5038350B-1F2F-4CA9-9D73-C3450DB55B02}" sibTransId="{F4C6E37B-A335-4889-826D-8C70ED48D413}"/>
    <dgm:cxn modelId="{02AFD7E4-2A04-4130-9F1C-2B5FA14AFFDE}" srcId="{F88F7470-3168-4808-AECF-AB6706E6447C}" destId="{A6B1C422-4F2F-407A-AA7D-A6B20730D094}" srcOrd="0" destOrd="0" parTransId="{42BF1291-4B6F-4336-B770-7D42293E0998}" sibTransId="{CB640292-1CA9-4325-A37B-9D20E3E0A7CA}"/>
    <dgm:cxn modelId="{0520DF42-03CB-47F9-92E8-0CDD0B589549}" type="presOf" srcId="{CB640292-1CA9-4325-A37B-9D20E3E0A7CA}" destId="{50B233A9-6C09-4B9C-9D86-D788F7763BAF}" srcOrd="0" destOrd="0" presId="urn:microsoft.com/office/officeart/2005/8/layout/hList7#8"/>
    <dgm:cxn modelId="{1FAEC328-47ED-4034-8A12-AA39B8D4AEC4}" type="presOf" srcId="{F88F7470-3168-4808-AECF-AB6706E6447C}" destId="{520F9C34-613B-4A29-83D8-53BF7EC46711}" srcOrd="0" destOrd="0" presId="urn:microsoft.com/office/officeart/2005/8/layout/hList7#8"/>
    <dgm:cxn modelId="{099720EA-72A0-4A2B-A3ED-B4F4820229F8}" type="presOf" srcId="{A6B1C422-4F2F-407A-AA7D-A6B20730D094}" destId="{6E5DC3EB-D78D-47AB-A3D4-414B7FD9DB37}" srcOrd="1" destOrd="0" presId="urn:microsoft.com/office/officeart/2005/8/layout/hList7#8"/>
    <dgm:cxn modelId="{61A52FC7-30E5-4D44-9558-C8E650864A80}" type="presOf" srcId="{F4C6E37B-A335-4889-826D-8C70ED48D413}" destId="{5FC23CB6-2FE0-4D08-B106-A3CCAB3AC4C5}" srcOrd="0" destOrd="0" presId="urn:microsoft.com/office/officeart/2005/8/layout/hList7#8"/>
    <dgm:cxn modelId="{493AA7A1-EB5D-404D-B9D8-2BC1C8327338}" type="presOf" srcId="{58871F58-A3B7-4446-BAB1-5E072676E9DE}" destId="{036793CE-FC3F-41F3-B26E-1FCEEF632B30}" srcOrd="1" destOrd="0" presId="urn:microsoft.com/office/officeart/2005/8/layout/hList7#8"/>
    <dgm:cxn modelId="{DD60ABD6-749B-4EAE-958A-3AF6B39B66D0}" srcId="{F88F7470-3168-4808-AECF-AB6706E6447C}" destId="{5755E2BF-6C82-4B8A-B90B-37F797CD7E22}" srcOrd="2" destOrd="0" parTransId="{9B526B9F-8A92-43E2-BC25-14AC5C4ECA20}" sibTransId="{DEF498E4-6DE3-429C-9C47-242BA0B87FEA}"/>
    <dgm:cxn modelId="{A8527DBA-D5EC-4D15-A912-CE9C1B9A3FAE}" type="presOf" srcId="{58871F58-A3B7-4446-BAB1-5E072676E9DE}" destId="{810E065A-7DFC-4C79-BE6F-BCA5FCAD2373}" srcOrd="0" destOrd="0" presId="urn:microsoft.com/office/officeart/2005/8/layout/hList7#8"/>
    <dgm:cxn modelId="{2AE07768-221B-426C-B240-2F9AC6871F49}" type="presOf" srcId="{A6B1C422-4F2F-407A-AA7D-A6B20730D094}" destId="{8A6E090B-4B7C-4E8A-B42F-5FD346FF80A0}" srcOrd="0" destOrd="0" presId="urn:microsoft.com/office/officeart/2005/8/layout/hList7#8"/>
    <dgm:cxn modelId="{ABB9451B-69F1-4130-87FC-5B74D11D0BA6}" type="presParOf" srcId="{520F9C34-613B-4A29-83D8-53BF7EC46711}" destId="{6E09E2A0-E455-46E9-B0A3-89F99A36557B}" srcOrd="0" destOrd="0" presId="urn:microsoft.com/office/officeart/2005/8/layout/hList7#8"/>
    <dgm:cxn modelId="{F186DA3E-7B17-453C-A426-3EB6B5CF2AE0}" type="presParOf" srcId="{520F9C34-613B-4A29-83D8-53BF7EC46711}" destId="{F35D5583-6727-4AA3-9F27-C76FA0E7C134}" srcOrd="1" destOrd="0" presId="urn:microsoft.com/office/officeart/2005/8/layout/hList7#8"/>
    <dgm:cxn modelId="{61F90668-3538-478C-A0DB-35B861AAA192}" type="presParOf" srcId="{F35D5583-6727-4AA3-9F27-C76FA0E7C134}" destId="{BF501894-10EE-4BDE-A5C5-8925E8226CA6}" srcOrd="0" destOrd="0" presId="urn:microsoft.com/office/officeart/2005/8/layout/hList7#8"/>
    <dgm:cxn modelId="{AFD1FE1A-A25D-46E6-B81A-67BB7F6FF05D}" type="presParOf" srcId="{BF501894-10EE-4BDE-A5C5-8925E8226CA6}" destId="{8A6E090B-4B7C-4E8A-B42F-5FD346FF80A0}" srcOrd="0" destOrd="0" presId="urn:microsoft.com/office/officeart/2005/8/layout/hList7#8"/>
    <dgm:cxn modelId="{98FC61A8-C844-4086-8DBA-4A9AB28F2F33}" type="presParOf" srcId="{BF501894-10EE-4BDE-A5C5-8925E8226CA6}" destId="{6E5DC3EB-D78D-47AB-A3D4-414B7FD9DB37}" srcOrd="1" destOrd="0" presId="urn:microsoft.com/office/officeart/2005/8/layout/hList7#8"/>
    <dgm:cxn modelId="{11530640-2F0E-49E5-AAE8-665119542F4F}" type="presParOf" srcId="{BF501894-10EE-4BDE-A5C5-8925E8226CA6}" destId="{CC665566-509B-47CA-A390-832FD8F00DAC}" srcOrd="2" destOrd="0" presId="urn:microsoft.com/office/officeart/2005/8/layout/hList7#8"/>
    <dgm:cxn modelId="{66D7867C-44A4-4860-88B1-569FE7ADD886}" type="presParOf" srcId="{BF501894-10EE-4BDE-A5C5-8925E8226CA6}" destId="{2269F946-00D7-47B0-BB7B-96AB524E33FB}" srcOrd="3" destOrd="0" presId="urn:microsoft.com/office/officeart/2005/8/layout/hList7#8"/>
    <dgm:cxn modelId="{3C55B65E-15D1-48B3-8684-7BF739E5E744}" type="presParOf" srcId="{F35D5583-6727-4AA3-9F27-C76FA0E7C134}" destId="{50B233A9-6C09-4B9C-9D86-D788F7763BAF}" srcOrd="1" destOrd="0" presId="urn:microsoft.com/office/officeart/2005/8/layout/hList7#8"/>
    <dgm:cxn modelId="{DC3E31BE-5A12-434E-8FC1-B8AEF6E37B9C}" type="presParOf" srcId="{F35D5583-6727-4AA3-9F27-C76FA0E7C134}" destId="{E19D7FF7-26CD-4B43-A017-F0454FBDFA7B}" srcOrd="2" destOrd="0" presId="urn:microsoft.com/office/officeart/2005/8/layout/hList7#8"/>
    <dgm:cxn modelId="{B33DA5E8-E4ED-40EE-99A2-4FD26215CB10}" type="presParOf" srcId="{E19D7FF7-26CD-4B43-A017-F0454FBDFA7B}" destId="{810E065A-7DFC-4C79-BE6F-BCA5FCAD2373}" srcOrd="0" destOrd="0" presId="urn:microsoft.com/office/officeart/2005/8/layout/hList7#8"/>
    <dgm:cxn modelId="{24305183-6939-47BC-BAF3-ADD09BD10C50}" type="presParOf" srcId="{E19D7FF7-26CD-4B43-A017-F0454FBDFA7B}" destId="{036793CE-FC3F-41F3-B26E-1FCEEF632B30}" srcOrd="1" destOrd="0" presId="urn:microsoft.com/office/officeart/2005/8/layout/hList7#8"/>
    <dgm:cxn modelId="{A213AC01-7C1B-4194-9BEB-EDC3FD7A148A}" type="presParOf" srcId="{E19D7FF7-26CD-4B43-A017-F0454FBDFA7B}" destId="{8EC374CD-BEE7-4147-ACC4-664713257544}" srcOrd="2" destOrd="0" presId="urn:microsoft.com/office/officeart/2005/8/layout/hList7#8"/>
    <dgm:cxn modelId="{067F79AF-0E29-44B1-9356-C65AF1E8B090}" type="presParOf" srcId="{E19D7FF7-26CD-4B43-A017-F0454FBDFA7B}" destId="{3C1F8CE3-C137-4495-ACCA-0AD144DD5A70}" srcOrd="3" destOrd="0" presId="urn:microsoft.com/office/officeart/2005/8/layout/hList7#8"/>
    <dgm:cxn modelId="{B7198667-8E55-4F80-88CE-3AD32AC867B9}" type="presParOf" srcId="{F35D5583-6727-4AA3-9F27-C76FA0E7C134}" destId="{5FC23CB6-2FE0-4D08-B106-A3CCAB3AC4C5}" srcOrd="3" destOrd="0" presId="urn:microsoft.com/office/officeart/2005/8/layout/hList7#8"/>
    <dgm:cxn modelId="{BDEEF6EC-7614-442A-AA6A-28727CEA8AC4}" type="presParOf" srcId="{F35D5583-6727-4AA3-9F27-C76FA0E7C134}" destId="{6652A493-C4A1-4000-BB46-5865E7514991}" srcOrd="4" destOrd="0" presId="urn:microsoft.com/office/officeart/2005/8/layout/hList7#8"/>
    <dgm:cxn modelId="{8E9C4C4C-D6E6-4774-9D55-CCB6E79CB84D}" type="presParOf" srcId="{6652A493-C4A1-4000-BB46-5865E7514991}" destId="{8B1C4FF4-11B6-4D45-9A15-06E90DAA6614}" srcOrd="0" destOrd="0" presId="urn:microsoft.com/office/officeart/2005/8/layout/hList7#8"/>
    <dgm:cxn modelId="{533BEB06-6EFB-41C4-9D6F-3F303D375039}" type="presParOf" srcId="{6652A493-C4A1-4000-BB46-5865E7514991}" destId="{1544EB34-60D8-4076-8C82-3BEC9CD88A47}" srcOrd="1" destOrd="0" presId="urn:microsoft.com/office/officeart/2005/8/layout/hList7#8"/>
    <dgm:cxn modelId="{A3CB50FF-5E73-443C-AB92-CF79E6556CE7}" type="presParOf" srcId="{6652A493-C4A1-4000-BB46-5865E7514991}" destId="{511A947A-6D01-4D6E-8089-2D6AC851C72E}" srcOrd="2" destOrd="0" presId="urn:microsoft.com/office/officeart/2005/8/layout/hList7#8"/>
    <dgm:cxn modelId="{056DAAB4-E082-4805-B7A7-5CBC4C18932C}" type="presParOf" srcId="{6652A493-C4A1-4000-BB46-5865E7514991}" destId="{682FACAB-C3DC-4062-B8DD-122A4466CD6A}" srcOrd="3" destOrd="0" presId="urn:microsoft.com/office/officeart/2005/8/layout/hList7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B4ED22-7C8E-481F-AFDA-4435830185B1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DA4DBEA-CAC1-46E7-A06D-761957CB151B}">
      <dgm:prSet/>
      <dgm:spPr/>
      <dgm:t>
        <a:bodyPr/>
        <a:lstStyle/>
        <a:p>
          <a:pPr rtl="0"/>
          <a:r>
            <a:rPr lang="ru-RU" b="1" u="sng" dirty="0" smtClean="0"/>
            <a:t>Огнетушители классифицируются:</a:t>
          </a:r>
          <a:endParaRPr lang="ru-RU" dirty="0"/>
        </a:p>
      </dgm:t>
    </dgm:pt>
    <dgm:pt modelId="{A77988F8-05CC-40D8-891F-B428F01A45C9}" type="parTrans" cxnId="{9C959A42-18D0-4169-B547-88F6642ADC08}">
      <dgm:prSet/>
      <dgm:spPr/>
      <dgm:t>
        <a:bodyPr/>
        <a:lstStyle/>
        <a:p>
          <a:endParaRPr lang="ru-RU"/>
        </a:p>
      </dgm:t>
    </dgm:pt>
    <dgm:pt modelId="{B38A15B8-B62D-466F-9EDB-6047F9FC5B57}" type="sibTrans" cxnId="{9C959A42-18D0-4169-B547-88F6642ADC08}">
      <dgm:prSet/>
      <dgm:spPr/>
      <dgm:t>
        <a:bodyPr/>
        <a:lstStyle/>
        <a:p>
          <a:endParaRPr lang="ru-RU"/>
        </a:p>
      </dgm:t>
    </dgm:pt>
    <dgm:pt modelId="{5C26E942-BA3D-4519-983A-5ED9E2629C5F}">
      <dgm:prSet/>
      <dgm:spPr/>
      <dgm:t>
        <a:bodyPr/>
        <a:lstStyle/>
        <a:p>
          <a:pPr rtl="0"/>
          <a:r>
            <a:rPr lang="ru-RU" dirty="0" smtClean="0"/>
            <a:t>-   по  виду  огнетушащих  средств;</a:t>
          </a:r>
          <a:endParaRPr lang="ru-RU" dirty="0"/>
        </a:p>
      </dgm:t>
    </dgm:pt>
    <dgm:pt modelId="{934E16BE-2526-4AF1-A856-C5DC2FA5E6E9}" type="parTrans" cxnId="{870659E6-F5F9-48B2-B2BF-C3BB64A4FB07}">
      <dgm:prSet/>
      <dgm:spPr/>
      <dgm:t>
        <a:bodyPr/>
        <a:lstStyle/>
        <a:p>
          <a:endParaRPr lang="ru-RU"/>
        </a:p>
      </dgm:t>
    </dgm:pt>
    <dgm:pt modelId="{DE598E54-DD94-4122-ADA1-CB585E2859CE}" type="sibTrans" cxnId="{870659E6-F5F9-48B2-B2BF-C3BB64A4FB07}">
      <dgm:prSet/>
      <dgm:spPr/>
      <dgm:t>
        <a:bodyPr/>
        <a:lstStyle/>
        <a:p>
          <a:endParaRPr lang="ru-RU"/>
        </a:p>
      </dgm:t>
    </dgm:pt>
    <dgm:pt modelId="{B3E4B2A9-1978-4D66-95DF-070B6D81AEEB}">
      <dgm:prSet/>
      <dgm:spPr/>
      <dgm:t>
        <a:bodyPr/>
        <a:lstStyle/>
        <a:p>
          <a:pPr rtl="0"/>
          <a:r>
            <a:rPr lang="ru-RU" dirty="0" smtClean="0"/>
            <a:t>-   по  объему  корпуса;</a:t>
          </a:r>
          <a:endParaRPr lang="ru-RU" dirty="0"/>
        </a:p>
      </dgm:t>
    </dgm:pt>
    <dgm:pt modelId="{B7D96FC0-6856-4369-B453-DD83FC6C9A9C}" type="parTrans" cxnId="{60C7A411-B728-4907-9906-9A08606F1F1B}">
      <dgm:prSet/>
      <dgm:spPr/>
      <dgm:t>
        <a:bodyPr/>
        <a:lstStyle/>
        <a:p>
          <a:endParaRPr lang="ru-RU"/>
        </a:p>
      </dgm:t>
    </dgm:pt>
    <dgm:pt modelId="{8524E938-1FD9-400D-87AC-39CB9B91A017}" type="sibTrans" cxnId="{60C7A411-B728-4907-9906-9A08606F1F1B}">
      <dgm:prSet/>
      <dgm:spPr/>
      <dgm:t>
        <a:bodyPr/>
        <a:lstStyle/>
        <a:p>
          <a:endParaRPr lang="ru-RU"/>
        </a:p>
      </dgm:t>
    </dgm:pt>
    <dgm:pt modelId="{27255721-96EB-40C0-8B3F-6B594F7D3A4A}">
      <dgm:prSet/>
      <dgm:spPr/>
      <dgm:t>
        <a:bodyPr/>
        <a:lstStyle/>
        <a:p>
          <a:pPr algn="l" rtl="0"/>
          <a:r>
            <a:rPr lang="ru-RU" dirty="0" smtClean="0"/>
            <a:t>-   по способу подачи огнетушащего  состава</a:t>
          </a:r>
          <a:endParaRPr lang="ru-RU" dirty="0"/>
        </a:p>
      </dgm:t>
    </dgm:pt>
    <dgm:pt modelId="{7CC05ED2-BE49-4E42-819E-1F0F69A894CD}" type="parTrans" cxnId="{783EB7FF-C3BA-47AF-B35F-0CB966D2E66C}">
      <dgm:prSet/>
      <dgm:spPr/>
      <dgm:t>
        <a:bodyPr/>
        <a:lstStyle/>
        <a:p>
          <a:endParaRPr lang="ru-RU"/>
        </a:p>
      </dgm:t>
    </dgm:pt>
    <dgm:pt modelId="{59340320-86E9-4AD3-B967-EC70AA8C9019}" type="sibTrans" cxnId="{783EB7FF-C3BA-47AF-B35F-0CB966D2E66C}">
      <dgm:prSet/>
      <dgm:spPr/>
      <dgm:t>
        <a:bodyPr/>
        <a:lstStyle/>
        <a:p>
          <a:endParaRPr lang="ru-RU"/>
        </a:p>
      </dgm:t>
    </dgm:pt>
    <dgm:pt modelId="{9295F2A6-7AB9-4513-AD46-ED1D1A9DCF0B}">
      <dgm:prSet/>
      <dgm:spPr/>
      <dgm:t>
        <a:bodyPr/>
        <a:lstStyle/>
        <a:p>
          <a:pPr rtl="0"/>
          <a:r>
            <a:rPr lang="ru-RU" smtClean="0"/>
            <a:t>-   по  виду  пусковых  устройств. </a:t>
          </a:r>
          <a:endParaRPr lang="ru-RU"/>
        </a:p>
      </dgm:t>
    </dgm:pt>
    <dgm:pt modelId="{089ADF38-90C7-4793-99C2-CAB951DAAC13}" type="parTrans" cxnId="{6DDF37A7-66B2-44F1-AFE6-928DE4DF5DC3}">
      <dgm:prSet/>
      <dgm:spPr/>
      <dgm:t>
        <a:bodyPr/>
        <a:lstStyle/>
        <a:p>
          <a:endParaRPr lang="ru-RU"/>
        </a:p>
      </dgm:t>
    </dgm:pt>
    <dgm:pt modelId="{30DCBDD3-2411-487D-8E30-FE520694611B}" type="sibTrans" cxnId="{6DDF37A7-66B2-44F1-AFE6-928DE4DF5DC3}">
      <dgm:prSet/>
      <dgm:spPr/>
      <dgm:t>
        <a:bodyPr/>
        <a:lstStyle/>
        <a:p>
          <a:endParaRPr lang="ru-RU"/>
        </a:p>
      </dgm:t>
    </dgm:pt>
    <dgm:pt modelId="{477431B4-2198-4561-9F6C-3198FEF6084F}" type="pres">
      <dgm:prSet presAssocID="{0FB4ED22-7C8E-481F-AFDA-4435830185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C657CD-F5FF-4862-A2D5-90D4BAAC38A5}" type="pres">
      <dgm:prSet presAssocID="{0DA4DBEA-CAC1-46E7-A06D-761957CB151B}" presName="parentText" presStyleLbl="node1" presStyleIdx="0" presStyleCnt="5" custScaleY="143588" custLinFactNeighborY="-205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637B3-69E5-4AC4-94B9-36475E7EB53F}" type="pres">
      <dgm:prSet presAssocID="{B38A15B8-B62D-466F-9EDB-6047F9FC5B57}" presName="spacer" presStyleCnt="0"/>
      <dgm:spPr/>
    </dgm:pt>
    <dgm:pt modelId="{77B36A00-3A40-4CFB-89EC-0FFF7311FF1F}" type="pres">
      <dgm:prSet presAssocID="{5C26E942-BA3D-4519-983A-5ED9E2629C5F}" presName="parentText" presStyleLbl="node1" presStyleIdx="1" presStyleCnt="5" custLinFactNeighborX="-399" custLinFactNeighborY="-863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E03E4-E1B8-4D1E-B17E-60416186AE63}" type="pres">
      <dgm:prSet presAssocID="{DE598E54-DD94-4122-ADA1-CB585E2859CE}" presName="spacer" presStyleCnt="0"/>
      <dgm:spPr/>
    </dgm:pt>
    <dgm:pt modelId="{B62A1F6E-B645-4CD3-97E0-AC82B19AA372}" type="pres">
      <dgm:prSet presAssocID="{B3E4B2A9-1978-4D66-95DF-070B6D81AEEB}" presName="parentText" presStyleLbl="node1" presStyleIdx="2" presStyleCnt="5" custLinFactY="-2" custLinFactNeighborX="-3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FA25A-58EF-408F-A335-EC23C5787FD7}" type="pres">
      <dgm:prSet presAssocID="{8524E938-1FD9-400D-87AC-39CB9B91A017}" presName="spacer" presStyleCnt="0"/>
      <dgm:spPr/>
    </dgm:pt>
    <dgm:pt modelId="{3BA55B56-7806-40C3-803B-621934B7E084}" type="pres">
      <dgm:prSet presAssocID="{27255721-96EB-40C0-8B3F-6B594F7D3A4A}" presName="parentText" presStyleLbl="node1" presStyleIdx="3" presStyleCnt="5" custLinFactNeighborX="-399" custLinFactNeighborY="-274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E9C41-F5BD-4D1F-A865-8106C1093E2B}" type="pres">
      <dgm:prSet presAssocID="{59340320-86E9-4AD3-B967-EC70AA8C9019}" presName="spacer" presStyleCnt="0"/>
      <dgm:spPr/>
    </dgm:pt>
    <dgm:pt modelId="{E00A3FB0-FC2A-4E79-AD2D-7D15D0D7B60B}" type="pres">
      <dgm:prSet presAssocID="{9295F2A6-7AB9-4513-AD46-ED1D1A9DCF0B}" presName="parentText" presStyleLbl="node1" presStyleIdx="4" presStyleCnt="5" custScaleY="112642" custLinFactY="-10602" custLinFactNeighborX="4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A87BC5-4706-45D6-92A8-1F14A923931B}" type="presOf" srcId="{B3E4B2A9-1978-4D66-95DF-070B6D81AEEB}" destId="{B62A1F6E-B645-4CD3-97E0-AC82B19AA372}" srcOrd="0" destOrd="0" presId="urn:microsoft.com/office/officeart/2005/8/layout/vList2"/>
    <dgm:cxn modelId="{B4395131-92AA-49BB-A0F9-3E5796DE11E1}" type="presOf" srcId="{5C26E942-BA3D-4519-983A-5ED9E2629C5F}" destId="{77B36A00-3A40-4CFB-89EC-0FFF7311FF1F}" srcOrd="0" destOrd="0" presId="urn:microsoft.com/office/officeart/2005/8/layout/vList2"/>
    <dgm:cxn modelId="{9C959A42-18D0-4169-B547-88F6642ADC08}" srcId="{0FB4ED22-7C8E-481F-AFDA-4435830185B1}" destId="{0DA4DBEA-CAC1-46E7-A06D-761957CB151B}" srcOrd="0" destOrd="0" parTransId="{A77988F8-05CC-40D8-891F-B428F01A45C9}" sibTransId="{B38A15B8-B62D-466F-9EDB-6047F9FC5B57}"/>
    <dgm:cxn modelId="{7C27D3ED-C66C-4AA1-A7BA-C5CC5030A679}" type="presOf" srcId="{9295F2A6-7AB9-4513-AD46-ED1D1A9DCF0B}" destId="{E00A3FB0-FC2A-4E79-AD2D-7D15D0D7B60B}" srcOrd="0" destOrd="0" presId="urn:microsoft.com/office/officeart/2005/8/layout/vList2"/>
    <dgm:cxn modelId="{773111C8-3588-4263-B5B5-6549B64C70C9}" type="presOf" srcId="{0DA4DBEA-CAC1-46E7-A06D-761957CB151B}" destId="{70C657CD-F5FF-4862-A2D5-90D4BAAC38A5}" srcOrd="0" destOrd="0" presId="urn:microsoft.com/office/officeart/2005/8/layout/vList2"/>
    <dgm:cxn modelId="{6BA30C71-4389-4CE4-833C-1928D8B1AE92}" type="presOf" srcId="{0FB4ED22-7C8E-481F-AFDA-4435830185B1}" destId="{477431B4-2198-4561-9F6C-3198FEF6084F}" srcOrd="0" destOrd="0" presId="urn:microsoft.com/office/officeart/2005/8/layout/vList2"/>
    <dgm:cxn modelId="{60C7A411-B728-4907-9906-9A08606F1F1B}" srcId="{0FB4ED22-7C8E-481F-AFDA-4435830185B1}" destId="{B3E4B2A9-1978-4D66-95DF-070B6D81AEEB}" srcOrd="2" destOrd="0" parTransId="{B7D96FC0-6856-4369-B453-DD83FC6C9A9C}" sibTransId="{8524E938-1FD9-400D-87AC-39CB9B91A017}"/>
    <dgm:cxn modelId="{73B68DF1-40B9-4BBB-931B-132077E9A918}" type="presOf" srcId="{27255721-96EB-40C0-8B3F-6B594F7D3A4A}" destId="{3BA55B56-7806-40C3-803B-621934B7E084}" srcOrd="0" destOrd="0" presId="urn:microsoft.com/office/officeart/2005/8/layout/vList2"/>
    <dgm:cxn modelId="{870659E6-F5F9-48B2-B2BF-C3BB64A4FB07}" srcId="{0FB4ED22-7C8E-481F-AFDA-4435830185B1}" destId="{5C26E942-BA3D-4519-983A-5ED9E2629C5F}" srcOrd="1" destOrd="0" parTransId="{934E16BE-2526-4AF1-A856-C5DC2FA5E6E9}" sibTransId="{DE598E54-DD94-4122-ADA1-CB585E2859CE}"/>
    <dgm:cxn modelId="{6DDF37A7-66B2-44F1-AFE6-928DE4DF5DC3}" srcId="{0FB4ED22-7C8E-481F-AFDA-4435830185B1}" destId="{9295F2A6-7AB9-4513-AD46-ED1D1A9DCF0B}" srcOrd="4" destOrd="0" parTransId="{089ADF38-90C7-4793-99C2-CAB951DAAC13}" sibTransId="{30DCBDD3-2411-487D-8E30-FE520694611B}"/>
    <dgm:cxn modelId="{783EB7FF-C3BA-47AF-B35F-0CB966D2E66C}" srcId="{0FB4ED22-7C8E-481F-AFDA-4435830185B1}" destId="{27255721-96EB-40C0-8B3F-6B594F7D3A4A}" srcOrd="3" destOrd="0" parTransId="{7CC05ED2-BE49-4E42-819E-1F0F69A894CD}" sibTransId="{59340320-86E9-4AD3-B967-EC70AA8C9019}"/>
    <dgm:cxn modelId="{5E5B8BD2-3C94-4BB0-9F83-1DFB74DEA49E}" type="presParOf" srcId="{477431B4-2198-4561-9F6C-3198FEF6084F}" destId="{70C657CD-F5FF-4862-A2D5-90D4BAAC38A5}" srcOrd="0" destOrd="0" presId="urn:microsoft.com/office/officeart/2005/8/layout/vList2"/>
    <dgm:cxn modelId="{30A2A53E-1004-46F7-9CBD-AF460ED0D332}" type="presParOf" srcId="{477431B4-2198-4561-9F6C-3198FEF6084F}" destId="{F56637B3-69E5-4AC4-94B9-36475E7EB53F}" srcOrd="1" destOrd="0" presId="urn:microsoft.com/office/officeart/2005/8/layout/vList2"/>
    <dgm:cxn modelId="{E3CBEAEF-BF07-4853-9F79-516CA28F96C1}" type="presParOf" srcId="{477431B4-2198-4561-9F6C-3198FEF6084F}" destId="{77B36A00-3A40-4CFB-89EC-0FFF7311FF1F}" srcOrd="2" destOrd="0" presId="urn:microsoft.com/office/officeart/2005/8/layout/vList2"/>
    <dgm:cxn modelId="{ABDB2B8B-C86F-4B8F-A0DD-B857E6AF6FC0}" type="presParOf" srcId="{477431B4-2198-4561-9F6C-3198FEF6084F}" destId="{70CE03E4-E1B8-4D1E-B17E-60416186AE63}" srcOrd="3" destOrd="0" presId="urn:microsoft.com/office/officeart/2005/8/layout/vList2"/>
    <dgm:cxn modelId="{D76A677F-8332-405A-B1C8-F8518D7D4584}" type="presParOf" srcId="{477431B4-2198-4561-9F6C-3198FEF6084F}" destId="{B62A1F6E-B645-4CD3-97E0-AC82B19AA372}" srcOrd="4" destOrd="0" presId="urn:microsoft.com/office/officeart/2005/8/layout/vList2"/>
    <dgm:cxn modelId="{14B6D8B0-9788-48EA-BE5A-3742EE5A2C87}" type="presParOf" srcId="{477431B4-2198-4561-9F6C-3198FEF6084F}" destId="{6D7FA25A-58EF-408F-A335-EC23C5787FD7}" srcOrd="5" destOrd="0" presId="urn:microsoft.com/office/officeart/2005/8/layout/vList2"/>
    <dgm:cxn modelId="{18B4CB3E-49B2-4B7B-B89E-06BE623247A1}" type="presParOf" srcId="{477431B4-2198-4561-9F6C-3198FEF6084F}" destId="{3BA55B56-7806-40C3-803B-621934B7E084}" srcOrd="6" destOrd="0" presId="urn:microsoft.com/office/officeart/2005/8/layout/vList2"/>
    <dgm:cxn modelId="{F7CF708B-E36C-437D-B3D8-208B4BF1AAA7}" type="presParOf" srcId="{477431B4-2198-4561-9F6C-3198FEF6084F}" destId="{9F6E9C41-F5BD-4D1F-A865-8106C1093E2B}" srcOrd="7" destOrd="0" presId="urn:microsoft.com/office/officeart/2005/8/layout/vList2"/>
    <dgm:cxn modelId="{E4409951-4436-4032-998E-A926892FDFC6}" type="presParOf" srcId="{477431B4-2198-4561-9F6C-3198FEF6084F}" destId="{E00A3FB0-FC2A-4E79-AD2D-7D15D0D7B60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E090B-4B7C-4E8A-B42F-5FD346FF80A0}">
      <dsp:nvSpPr>
        <dsp:cNvPr id="0" name=""/>
        <dsp:cNvSpPr/>
      </dsp:nvSpPr>
      <dsp:spPr>
        <a:xfrm>
          <a:off x="1727" y="0"/>
          <a:ext cx="2688282" cy="4968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характеристики   горящих  веществ   и условий, в которых протекает  процесс  горения</a:t>
          </a:r>
          <a:endParaRPr lang="ru-RU" sz="1700" kern="1200" dirty="0"/>
        </a:p>
      </dsp:txBody>
      <dsp:txXfrm>
        <a:off x="1727" y="1987420"/>
        <a:ext cx="2688282" cy="1987420"/>
      </dsp:txXfrm>
    </dsp:sp>
    <dsp:sp modelId="{2269F946-00D7-47B0-BB7B-96AB524E33FB}">
      <dsp:nvSpPr>
        <dsp:cNvPr id="0" name=""/>
        <dsp:cNvSpPr/>
      </dsp:nvSpPr>
      <dsp:spPr>
        <a:xfrm>
          <a:off x="72006" y="0"/>
          <a:ext cx="2642562" cy="16545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E065A-7DFC-4C79-BE6F-BCA5FCAD2373}">
      <dsp:nvSpPr>
        <dsp:cNvPr id="0" name=""/>
        <dsp:cNvSpPr/>
      </dsp:nvSpPr>
      <dsp:spPr>
        <a:xfrm>
          <a:off x="2770658" y="0"/>
          <a:ext cx="2688282" cy="4968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доступности зон горения, необходимости    выполнения мероприятий по подготовке</a:t>
          </a:r>
          <a:r>
            <a:rPr lang="en-US" sz="1700" kern="1200" dirty="0" smtClean="0"/>
            <a:t> </a:t>
          </a:r>
          <a:r>
            <a:rPr lang="ru-RU" sz="1700" kern="1200" dirty="0" smtClean="0"/>
            <a:t>к тушению</a:t>
          </a:r>
          <a:endParaRPr lang="ru-RU" sz="1700" kern="1200" dirty="0"/>
        </a:p>
      </dsp:txBody>
      <dsp:txXfrm>
        <a:off x="2770658" y="1987420"/>
        <a:ext cx="2688282" cy="1987420"/>
      </dsp:txXfrm>
    </dsp:sp>
    <dsp:sp modelId="{3C1F8CE3-C137-4495-ACCA-0AD144DD5A70}">
      <dsp:nvSpPr>
        <dsp:cNvPr id="0" name=""/>
        <dsp:cNvSpPr/>
      </dsp:nvSpPr>
      <dsp:spPr>
        <a:xfrm>
          <a:off x="2880944" y="0"/>
          <a:ext cx="2598783" cy="170879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C4FF4-11B6-4D45-9A15-06E90DAA6614}">
      <dsp:nvSpPr>
        <dsp:cNvPr id="0" name=""/>
        <dsp:cNvSpPr/>
      </dsp:nvSpPr>
      <dsp:spPr>
        <a:xfrm>
          <a:off x="5539589" y="0"/>
          <a:ext cx="2688282" cy="4968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наличия личного состава,  огнетушащих  веществ,  материалов  и  средств.</a:t>
          </a:r>
          <a:endParaRPr lang="ru-RU" sz="1700" kern="1200" dirty="0"/>
        </a:p>
      </dsp:txBody>
      <dsp:txXfrm>
        <a:off x="5539589" y="1987420"/>
        <a:ext cx="2688282" cy="1987420"/>
      </dsp:txXfrm>
    </dsp:sp>
    <dsp:sp modelId="{682FACAB-C3DC-4062-B8DD-122A4466CD6A}">
      <dsp:nvSpPr>
        <dsp:cNvPr id="0" name=""/>
        <dsp:cNvSpPr/>
      </dsp:nvSpPr>
      <dsp:spPr>
        <a:xfrm>
          <a:off x="5605963" y="0"/>
          <a:ext cx="2602952" cy="165452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9E2A0-E455-46E9-B0A3-89F99A36557B}">
      <dsp:nvSpPr>
        <dsp:cNvPr id="0" name=""/>
        <dsp:cNvSpPr/>
      </dsp:nvSpPr>
      <dsp:spPr>
        <a:xfrm>
          <a:off x="329183" y="3974841"/>
          <a:ext cx="7571232" cy="74528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657CD-F5FF-4862-A2D5-90D4BAAC38A5}">
      <dsp:nvSpPr>
        <dsp:cNvPr id="0" name=""/>
        <dsp:cNvSpPr/>
      </dsp:nvSpPr>
      <dsp:spPr>
        <a:xfrm>
          <a:off x="0" y="89454"/>
          <a:ext cx="8429625" cy="15971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/>
            <a:t>Огнетушители классифицируются:</a:t>
          </a:r>
          <a:endParaRPr lang="ru-RU" sz="2800" kern="1200" dirty="0"/>
        </a:p>
      </dsp:txBody>
      <dsp:txXfrm>
        <a:off x="77966" y="167420"/>
        <a:ext cx="8273693" cy="1441203"/>
      </dsp:txXfrm>
    </dsp:sp>
    <dsp:sp modelId="{77B36A00-3A40-4CFB-89EC-0FFF7311FF1F}">
      <dsp:nvSpPr>
        <dsp:cNvPr id="0" name=""/>
        <dsp:cNvSpPr/>
      </dsp:nvSpPr>
      <dsp:spPr>
        <a:xfrm>
          <a:off x="0" y="1714180"/>
          <a:ext cx="8429625" cy="1112304"/>
        </a:xfrm>
        <a:prstGeom prst="roundRect">
          <a:avLst/>
        </a:prstGeom>
        <a:gradFill rotWithShape="0">
          <a:gsLst>
            <a:gs pos="0">
              <a:schemeClr val="accent2">
                <a:hueOff val="313528"/>
                <a:satOff val="-1707"/>
                <a:lumOff val="637"/>
                <a:alphaOff val="0"/>
              </a:schemeClr>
            </a:gs>
            <a:gs pos="100000">
              <a:schemeClr val="accent2">
                <a:hueOff val="313528"/>
                <a:satOff val="-1707"/>
                <a:lumOff val="637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-   по  виду  огнетушащих  средств;</a:t>
          </a:r>
          <a:endParaRPr lang="ru-RU" sz="2800" kern="1200" dirty="0"/>
        </a:p>
      </dsp:txBody>
      <dsp:txXfrm>
        <a:off x="54298" y="1768478"/>
        <a:ext cx="8321029" cy="1003708"/>
      </dsp:txXfrm>
    </dsp:sp>
    <dsp:sp modelId="{B62A1F6E-B645-4CD3-97E0-AC82B19AA372}">
      <dsp:nvSpPr>
        <dsp:cNvPr id="0" name=""/>
        <dsp:cNvSpPr/>
      </dsp:nvSpPr>
      <dsp:spPr>
        <a:xfrm>
          <a:off x="0" y="2896104"/>
          <a:ext cx="8429625" cy="1112304"/>
        </a:xfrm>
        <a:prstGeom prst="roundRect">
          <a:avLst/>
        </a:prstGeom>
        <a:gradFill rotWithShape="0">
          <a:gsLst>
            <a:gs pos="0">
              <a:schemeClr val="accent2">
                <a:hueOff val="627056"/>
                <a:satOff val="-3413"/>
                <a:lumOff val="1275"/>
                <a:alphaOff val="0"/>
              </a:schemeClr>
            </a:gs>
            <a:gs pos="100000">
              <a:schemeClr val="accent2">
                <a:hueOff val="627056"/>
                <a:satOff val="-3413"/>
                <a:lumOff val="1275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-   по  объему  корпуса;</a:t>
          </a:r>
          <a:endParaRPr lang="ru-RU" sz="2800" kern="1200" dirty="0"/>
        </a:p>
      </dsp:txBody>
      <dsp:txXfrm>
        <a:off x="54298" y="2950402"/>
        <a:ext cx="8321029" cy="1003708"/>
      </dsp:txXfrm>
    </dsp:sp>
    <dsp:sp modelId="{3BA55B56-7806-40C3-803B-621934B7E084}">
      <dsp:nvSpPr>
        <dsp:cNvPr id="0" name=""/>
        <dsp:cNvSpPr/>
      </dsp:nvSpPr>
      <dsp:spPr>
        <a:xfrm>
          <a:off x="0" y="4147554"/>
          <a:ext cx="8429625" cy="1112304"/>
        </a:xfrm>
        <a:prstGeom prst="roundRect">
          <a:avLst/>
        </a:prstGeom>
        <a:gradFill rotWithShape="0">
          <a:gsLst>
            <a:gs pos="0">
              <a:schemeClr val="accent2">
                <a:hueOff val="940583"/>
                <a:satOff val="-5120"/>
                <a:lumOff val="1912"/>
                <a:alphaOff val="0"/>
              </a:schemeClr>
            </a:gs>
            <a:gs pos="100000">
              <a:schemeClr val="accent2">
                <a:hueOff val="940583"/>
                <a:satOff val="-5120"/>
                <a:lumOff val="1912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-   по способу подачи огнетушащего  состава</a:t>
          </a:r>
          <a:endParaRPr lang="ru-RU" sz="2800" kern="1200" dirty="0"/>
        </a:p>
      </dsp:txBody>
      <dsp:txXfrm>
        <a:off x="54298" y="4201852"/>
        <a:ext cx="8321029" cy="1003708"/>
      </dsp:txXfrm>
    </dsp:sp>
    <dsp:sp modelId="{E00A3FB0-FC2A-4E79-AD2D-7D15D0D7B60B}">
      <dsp:nvSpPr>
        <dsp:cNvPr id="0" name=""/>
        <dsp:cNvSpPr/>
      </dsp:nvSpPr>
      <dsp:spPr>
        <a:xfrm>
          <a:off x="0" y="5164088"/>
          <a:ext cx="8429625" cy="1252921"/>
        </a:xfrm>
        <a:prstGeom prst="roundRect">
          <a:avLst/>
        </a:prstGeom>
        <a:gradFill rotWithShape="0">
          <a:gsLst>
            <a:gs pos="0">
              <a:schemeClr val="accent2">
                <a:hueOff val="1254111"/>
                <a:satOff val="-6827"/>
                <a:lumOff val="2549"/>
                <a:alphaOff val="0"/>
              </a:schemeClr>
            </a:gs>
            <a:gs pos="100000">
              <a:schemeClr val="accent2">
                <a:hueOff val="1254111"/>
                <a:satOff val="-6827"/>
                <a:lumOff val="2549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-   по  виду  пусковых  устройств. </a:t>
          </a:r>
          <a:endParaRPr lang="ru-RU" sz="2800" kern="1200"/>
        </a:p>
      </dsp:txBody>
      <dsp:txXfrm>
        <a:off x="61163" y="5225251"/>
        <a:ext cx="8307299" cy="1130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8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998F444-26F7-4C13-9226-3B1DF2D775A8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AE1651A-5BE1-411D-9CA9-02AEA3E08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591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3DFD08A-4987-4FB4-B9D0-995C5406EC74}" type="slidenum">
              <a:rPr lang="ru-RU" altLang="ru-RU" smtClean="0">
                <a:latin typeface="Arial" charset="0"/>
              </a:rPr>
              <a:pPr>
                <a:defRPr/>
              </a:pPr>
              <a:t>5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32B98723-5162-4285-BEA7-6565291CAD5D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52D29FB-93D6-4E8D-9707-8D4DE76FB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45368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766C7-523F-4950-9B46-24632F6FF80B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3306-E289-4DF9-A975-851DC9E90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9240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3D43-54DB-4BA6-9329-708243BB433B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64F3-3EE2-4F7B-BC6B-8589DA9F1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97740"/>
      </p:ext>
    </p:extLst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6A19-9287-443C-BEA3-D57F730AF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043954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99255-702B-4F4B-93DF-A4EC7B71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377723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4404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4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3589145-9AB1-4E78-85BF-C2E1EE5CF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398300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B90786E-7E0E-4CE9-B20A-09301DD58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20505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4741317A-7C57-41D9-95F0-2694A13B5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67000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FBD4F950-1D74-48B1-BE0A-51191B1A6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49728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D029EAA-A3C7-40CB-9F64-F8501763B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7720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FEB69132-E077-4357-9C20-A92888EB0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36001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ACC49-FE52-4AC3-8A49-F3FE67910672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5ED8D-1AB4-4D26-8893-8CFB33809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074958"/>
      </p:ext>
    </p:extLst>
  </p:cSld>
  <p:clrMapOvr>
    <a:masterClrMapping/>
  </p:clrMapOvr>
  <p:transition spd="slow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9B152C3-C2EC-419C-B1FA-8C33B0902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66813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4628943B-C9E2-4BFC-95DD-E39BFEB3B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187452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44C818F7-CA65-4AB0-9E67-444665B0A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46260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F3699AA7-A38B-468E-B735-C42E51BE7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94858"/>
      </p:ext>
    </p:extLst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4BDF5D6F-6CDF-4A0B-B0A9-1865DA18E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71669"/>
      </p:ext>
    </p:extLst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4404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4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B0A34366-2390-4B69-A514-3B804A1A5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97519"/>
      </p:ext>
    </p:extLst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0FA3D32B-B9FE-49A0-9C96-2BAA805A8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01301"/>
      </p:ext>
    </p:extLst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B9EF06EC-6647-4D76-B7B5-5937EE241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66703"/>
      </p:ext>
    </p:extLst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B677B778-32BB-4694-A47B-4CFB3EEDC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836804"/>
      </p:ext>
    </p:extLst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BF5CA7C-4D4A-477C-8DFF-CF52CD5BD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06054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863E-FD78-414B-B9FD-C8BF81EB5462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E90C2-58A1-4108-86BE-50F1D3E43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51749"/>
      </p:ext>
    </p:extLst>
  </p:cSld>
  <p:clrMapOvr>
    <a:masterClrMapping/>
  </p:clrMapOvr>
  <p:transition spd="slow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3055043-BF9E-45BB-B436-51C93F997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24565"/>
      </p:ext>
    </p:extLst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486D7B8F-07DE-474C-BAD7-85796A4F3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99071"/>
      </p:ext>
    </p:extLst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FF08C754-CBD9-40F5-BEE4-F318C1B50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25551"/>
      </p:ext>
    </p:extLst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4D6AD23-58B9-40DB-AC4C-31050145C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23418"/>
      </p:ext>
    </p:extLst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6ABFEAF-3266-44E8-905B-C7673392A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56407"/>
      </p:ext>
    </p:extLst>
  </p:cSld>
  <p:clrMapOvr>
    <a:masterClrMapping/>
  </p:clrMapOvr>
  <p:transition spd="slow"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FB98918C-57D6-4B6B-82E3-BF4492738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63400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6327-65EE-433F-8134-4AAE0CE478EC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8B0D-8971-401C-9D9E-8D021D572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76665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590C3-80EB-42AD-AEDD-9D062F8844EF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CAE5B-0B11-458E-AE72-650EE3AD4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68587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08782-4F90-49AA-A940-B3196105E8A6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DFF3F-2E4E-4ACE-A042-3744D4C13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53120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CB4E1-9ED5-480B-B590-8F6CDECAC0A5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D349A-CB90-4430-B383-99811CF3C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732189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9A868-E68C-40FB-9472-F78DD0E7C154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0AD49-3736-4D1F-9DCB-C51A58484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982465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DE87E-1A57-4389-9D51-AF087DF05601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F4C93-455D-407F-A27B-80F864251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764580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2059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082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083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084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42774B-803F-41FF-B44B-94655BCF6E5C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C95166-F8BC-42D3-BA3F-6DA80F83C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  <p:sldLayoutId id="2147484570" r:id="rId12"/>
    <p:sldLayoutId id="2147484571" r:id="rId13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301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430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2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93CB62F-C48F-48C4-A96A-95B9B6DFF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ransition spd="slow"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301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430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2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A993595-CA10-4CF2-BC9F-EAF554612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</p:sldLayoutIdLst>
  <p:transition spd="slow"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ria.ru/incidents/20150311/1052002229.html" TargetMode="Externa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&#1055;&#1086;&#1078;&#1072;&#1088;%20&#1074;%20&#1073;&#1080;&#1073;&#1083;&#1080;&#1086;&#1090;&#1077;&#1082;&#1077;%20&#1048;&#1053;&#1048;&#1054;&#1053;.mp4" TargetMode="External"/><Relationship Id="rId1" Type="http://schemas.microsoft.com/office/2007/relationships/media" Target="file:///D:\&#1055;&#1086;&#1078;&#1072;&#1088;%20&#1074;%20&#1073;&#1080;&#1073;&#1083;&#1080;&#1086;&#1090;&#1077;&#1082;&#1077;%20&#1048;&#1053;&#1048;&#1054;&#1053;.mp4" TargetMode="Externa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196975"/>
            <a:ext cx="8424862" cy="1655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ПОЖАРНАЯ </a:t>
            </a:r>
            <a:r>
              <a:rPr lang="ru-RU" b="1" dirty="0" smtClean="0"/>
              <a:t>БЕЗОПАСНОСТЬ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63" name="Picture 2" descr="https://im1-tub-ru.yandex.net/i?id=4bef8a1db1cec973f96a7f2723ec4316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82804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72000" y="1989138"/>
            <a:ext cx="4038600" cy="4662487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>Углекислотные огнетушители предназначены для тушения загораний различных веществ и материалов, а также электроустановок, кабелей и проводов, находящихся под напряжением до</a:t>
            </a:r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 1000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>В 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5" name="Picture 2" descr="ОУ-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14500"/>
            <a:ext cx="3970338" cy="4776788"/>
          </a:xfrm>
        </p:spPr>
      </p:pic>
      <p:sp>
        <p:nvSpPr>
          <p:cNvPr id="49156" name="Заголовок 2"/>
          <p:cNvSpPr>
            <a:spLocks noGrp="1"/>
          </p:cNvSpPr>
          <p:nvPr>
            <p:ph type="title"/>
          </p:nvPr>
        </p:nvSpPr>
        <p:spPr>
          <a:xfrm>
            <a:off x="611188" y="188913"/>
            <a:ext cx="7456487" cy="1584325"/>
          </a:xfrm>
        </p:spPr>
        <p:txBody>
          <a:bodyPr/>
          <a:lstStyle/>
          <a:p>
            <a:r>
              <a:rPr lang="ru-RU" altLang="ru-RU" b="1" smtClean="0">
                <a:latin typeface="Times New Roman" pitchFamily="18" charset="0"/>
              </a:rPr>
              <a:t>Огнетушители углекислотные переносные </a:t>
            </a:r>
            <a:r>
              <a:rPr lang="ru-RU" altLang="ru-RU" b="1" smtClean="0">
                <a:solidFill>
                  <a:schemeClr val="bg1"/>
                </a:solidFill>
                <a:latin typeface="Times New Roman" pitchFamily="18" charset="0"/>
              </a:rPr>
              <a:t>ОУ-</a:t>
            </a:r>
            <a:endParaRPr lang="ru-RU" altLang="ru-RU" smtClean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332788" cy="1657350"/>
          </a:xfrm>
        </p:spPr>
        <p:txBody>
          <a:bodyPr/>
          <a:lstStyle/>
          <a:p>
            <a:pPr eaLnBrk="1" hangingPunct="1"/>
            <a:r>
              <a:rPr lang="ru-RU" altLang="ru-RU" sz="3200" b="1" noProof="1" smtClean="0">
                <a:solidFill>
                  <a:srgbClr val="000000"/>
                </a:solidFill>
              </a:rPr>
              <a:t/>
            </a:r>
            <a:br>
              <a:rPr lang="ru-RU" altLang="ru-RU" sz="3200" b="1" noProof="1" smtClean="0">
                <a:solidFill>
                  <a:srgbClr val="000000"/>
                </a:solidFill>
              </a:rPr>
            </a:br>
            <a:r>
              <a:rPr lang="ru-RU" altLang="ru-RU" sz="3200" b="1" noProof="1" smtClean="0">
                <a:solidFill>
                  <a:srgbClr val="000000"/>
                </a:solidFill>
              </a:rPr>
              <a:t/>
            </a:r>
            <a:br>
              <a:rPr lang="ru-RU" altLang="ru-RU" sz="3200" b="1" noProof="1" smtClean="0">
                <a:solidFill>
                  <a:srgbClr val="000000"/>
                </a:solidFill>
              </a:rPr>
            </a:br>
            <a:r>
              <a:rPr lang="ru-RU" altLang="ru-RU" sz="3200" b="1" noProof="1" smtClean="0">
                <a:solidFill>
                  <a:srgbClr val="000000"/>
                </a:solidFill>
              </a:rPr>
              <a:t/>
            </a:r>
            <a:br>
              <a:rPr lang="ru-RU" altLang="ru-RU" sz="3200" b="1" noProof="1" smtClean="0">
                <a:solidFill>
                  <a:srgbClr val="000000"/>
                </a:solidFill>
              </a:rPr>
            </a:br>
            <a:r>
              <a:rPr lang="ru-RU" altLang="ru-RU" sz="3200" b="1" noProof="1" smtClean="0">
                <a:solidFill>
                  <a:srgbClr val="000000"/>
                </a:solidFill>
              </a:rPr>
              <a:t>Огнетушители </a:t>
            </a:r>
            <a:r>
              <a:rPr lang="ru-RU" altLang="ru-RU" sz="3200" b="1" smtClean="0">
                <a:solidFill>
                  <a:srgbClr val="000000"/>
                </a:solidFill>
              </a:rPr>
              <a:t>  </a:t>
            </a:r>
            <a:r>
              <a:rPr lang="ru-RU" altLang="ru-RU" sz="3200" b="1" noProof="1" smtClean="0">
                <a:solidFill>
                  <a:srgbClr val="000000"/>
                </a:solidFill>
              </a:rPr>
              <a:t>порошковые</a:t>
            </a:r>
            <a:r>
              <a:rPr lang="ru-RU" altLang="ru-RU" sz="3200" b="1" smtClean="0">
                <a:solidFill>
                  <a:srgbClr val="000000"/>
                </a:solidFill>
              </a:rPr>
              <a:t> </a:t>
            </a:r>
            <a:r>
              <a:rPr lang="ru-RU" altLang="ru-RU" sz="3200" b="1" noProof="1" smtClean="0">
                <a:solidFill>
                  <a:srgbClr val="000000"/>
                </a:solidFill>
              </a:rPr>
              <a:t> ручные</a:t>
            </a:r>
            <a:r>
              <a:rPr lang="ru-RU" altLang="ru-RU" sz="3200" smtClean="0">
                <a:solidFill>
                  <a:srgbClr val="000000"/>
                </a:solidFill>
              </a:rPr>
              <a:t/>
            </a:r>
            <a:br>
              <a:rPr lang="ru-RU" altLang="ru-RU" sz="3200" smtClean="0">
                <a:solidFill>
                  <a:srgbClr val="000000"/>
                </a:solidFill>
              </a:rPr>
            </a:br>
            <a:endParaRPr lang="ru-RU" altLang="ru-RU" sz="3200" smtClean="0"/>
          </a:p>
        </p:txBody>
      </p:sp>
      <p:sp>
        <p:nvSpPr>
          <p:cNvPr id="50179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43063"/>
            <a:ext cx="4038600" cy="4929187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>Порошковые огнетушители предназначены для тушения пожаров твердых, жидких и газообразных веществ (в зависимости от марки используемого огнетушащего порошка), а также электроустановок, находящихся под напряжением до</a:t>
            </a:r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 1000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> В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5" name="Picture 2" descr="ОП ручные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65338"/>
            <a:ext cx="3467100" cy="4292600"/>
          </a:xfr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49C98"/>
            </a:gs>
            <a:gs pos="50000">
              <a:srgbClr val="D9C3C1"/>
            </a:gs>
            <a:gs pos="100000">
              <a:srgbClr val="ECE2E1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936625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Пожарные щиты первичных средств пожаротушения</a:t>
            </a:r>
            <a:r>
              <a:rPr lang="ru-RU" altLang="ru-RU" sz="2400" b="1" smtClean="0">
                <a:solidFill>
                  <a:srgbClr val="C00000"/>
                </a:solidFill>
              </a:rPr>
              <a:t/>
            </a:r>
            <a:br>
              <a:rPr lang="ru-RU" altLang="ru-RU" sz="2400" b="1" smtClean="0">
                <a:solidFill>
                  <a:srgbClr val="C00000"/>
                </a:solidFill>
              </a:rPr>
            </a:br>
            <a:endParaRPr lang="ru-RU" altLang="ru-RU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25"/>
            <a:ext cx="8229600" cy="47863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altLang="ru-RU" sz="28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2" descr="Пожарный щит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907088"/>
          </a:xfrm>
        </p:spPr>
      </p:pic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3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Требования пожарной безопасности, предъявляемые к первичным средствам пожаротушения в библиотеке.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1571625"/>
            <a:ext cx="8143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</a:rPr>
              <a:t>1.Каждый огнетушитель, установленный в зданиях научной библиотеки, должен иметь порядковый номер, нанесенный на корпус.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" y="2286000"/>
            <a:ext cx="8143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7030A0"/>
                </a:solidFill>
              </a:rPr>
              <a:t>2.Огнетушители должны размещаться в легкодоступных местах и не должны быть помехой и препятствием при эвакуации людей из помещений.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0063" y="3000375"/>
            <a:ext cx="80724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</a:rPr>
              <a:t>3.Огнетушители следует располагать на видных местах вблизи от выходов из помещений на высоте не более 1,5 метра или устанавливать в специальные тумбы-подст</a:t>
            </a:r>
            <a:r>
              <a:rPr lang="ru-RU" altLang="ru-RU" sz="1800" b="1">
                <a:solidFill>
                  <a:schemeClr val="tx1"/>
                </a:solidFill>
              </a:rPr>
              <a:t>авки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8625" y="3857625"/>
            <a:ext cx="83581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00B050"/>
                </a:solidFill>
              </a:rPr>
              <a:t>4.Огнетушители, введенные в эксплуатацию, должны подвергаться техническому обслуживанию, которое обеспечивает поддержание огнетушителей в постоянной готовности к использованию Техническое обслуживание включает в себя периодические проверки, осмотры, ремонт, испытания и перезарядку огнетушителей</a:t>
            </a:r>
            <a:r>
              <a:rPr lang="ru-RU" altLang="ru-RU" sz="160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00063" y="5429250"/>
            <a:ext cx="8215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</a:rPr>
              <a:t>5. Запрещается использование первичных средств пожаротушения для хозяйственных и прочих нужд, не связанных с тушением пожара.</a:t>
            </a:r>
            <a:endParaRPr lang="ru-RU" altLang="ru-RU" sz="1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Каждые 4 – 5 минут в нашей стране вспыхивает пожар. 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175" y="1773238"/>
            <a:ext cx="55626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    На промышленных предприятиях, объектах сельского хозяйства, в учебных заведениях, детских дошкольных учреждениях и в жилых домах, при перевозках грузов на всех видах транспорта.  </a:t>
            </a:r>
          </a:p>
        </p:txBody>
      </p:sp>
      <p:pic>
        <p:nvPicPr>
          <p:cNvPr id="53252" name="Picture 4" descr="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0"/>
            <a:ext cx="40671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0"/>
            <a:ext cx="9113837" cy="16779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Самые масштабные пожары в истории цивилизации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94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</a:t>
            </a:r>
            <a:r>
              <a:rPr lang="ru-RU" sz="2000" dirty="0">
                <a:effectLst/>
              </a:rPr>
              <a:t>9 июля 1811 года произошел масштабный пожар в одном из самых густонаселенных районах Киева - Подоле. Сгорело большинство </a:t>
            </a:r>
            <a:r>
              <a:rPr lang="ru-RU" sz="2000" dirty="0" smtClean="0">
                <a:effectLst/>
              </a:rPr>
              <a:t>строений. </a:t>
            </a:r>
            <a:r>
              <a:rPr lang="ru-RU" sz="2000" dirty="0">
                <a:effectLst/>
              </a:rPr>
              <a:t>Пожар начался в доме столяра по улице Спасской. Из-за сухой погоды и сильного ветра пожар охватил всю территорию Подола и длился три дня. Горели деревянные строения, заборы, деревянные мостовые и даже сады. Пострадало 11 каменных и 8 деревянных церквей, </a:t>
            </a:r>
            <a:r>
              <a:rPr lang="ru-RU" sz="2000" dirty="0" err="1">
                <a:effectLst/>
              </a:rPr>
              <a:t>Фроловский</a:t>
            </a:r>
            <a:r>
              <a:rPr lang="ru-RU" sz="2000" dirty="0">
                <a:effectLst/>
              </a:rPr>
              <a:t>, Петропавловский и Братский монастыри, а также 1176 зданий, в том числе, и здание киевского магистрата. После пожара Подол превратился в горящие и дымящиеся развалины</a:t>
            </a:r>
            <a:r>
              <a:rPr lang="ru-RU" sz="2400" dirty="0">
                <a:effectLst/>
              </a:rPr>
              <a:t>.</a:t>
            </a:r>
            <a:r>
              <a:rPr lang="ru-RU" sz="2400" dirty="0" smtClean="0"/>
              <a:t>   </a:t>
            </a:r>
          </a:p>
        </p:txBody>
      </p:sp>
      <p:sp>
        <p:nvSpPr>
          <p:cNvPr id="54276" name="Прямоугольник 1"/>
          <p:cNvSpPr>
            <a:spLocks noChangeArrowheads="1"/>
          </p:cNvSpPr>
          <p:nvPr/>
        </p:nvSpPr>
        <p:spPr bwMode="auto">
          <a:xfrm>
            <a:off x="444500" y="4149725"/>
            <a:ext cx="85915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Verdana" pitchFamily="34" charset="0"/>
              </a:rPr>
              <a:t>3 июня 1989 года произошла крупнейшая в истории России и СССР катастрофа: в 11 км от города Аша на перегоне Аша - Улу-Теляк два встречных пассажирских поезда загорелись из-за скопления газа из протёкшего газопровода. Погибли 575 человека, 623 стали инвалидами, получив тяжёлые ожоги и телесные повреждения. Детей среди погибших - 181.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0"/>
            <a:ext cx="9113837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Пожары </a:t>
            </a:r>
            <a:r>
              <a:rPr lang="en-US" sz="3600" dirty="0" smtClean="0">
                <a:solidFill>
                  <a:srgbClr val="FF0000"/>
                </a:solidFill>
              </a:rPr>
              <a:t>XXI </a:t>
            </a:r>
            <a:r>
              <a:rPr lang="ru-RU" sz="3600" dirty="0" smtClean="0">
                <a:solidFill>
                  <a:srgbClr val="FF0000"/>
                </a:solidFill>
              </a:rPr>
              <a:t>века.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9144000" cy="5013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</a:rPr>
              <a:t>.</a:t>
            </a:r>
            <a:r>
              <a:rPr lang="ru-RU" sz="2400" dirty="0" smtClean="0"/>
              <a:t>   </a:t>
            </a:r>
          </a:p>
        </p:txBody>
      </p:sp>
      <p:sp>
        <p:nvSpPr>
          <p:cNvPr id="55300" name="Прямоугольник 1"/>
          <p:cNvSpPr>
            <a:spLocks noChangeArrowheads="1"/>
          </p:cNvSpPr>
          <p:nvPr/>
        </p:nvSpPr>
        <p:spPr bwMode="auto">
          <a:xfrm>
            <a:off x="323850" y="1028700"/>
            <a:ext cx="8640763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Verdana" pitchFamily="34" charset="0"/>
                <a:hlinkClick r:id="rId2"/>
              </a:rPr>
              <a:t>11 марта</a:t>
            </a:r>
            <a:r>
              <a:rPr lang="ru-RU" altLang="ru-RU" sz="1800">
                <a:latin typeface="Verdana" pitchFamily="34" charset="0"/>
              </a:rPr>
              <a:t>  2015г. в казанском торговом центре "Адмирал" возник пожар, который распространился на площади 4 тысячи квадратных метров. В результате пожара в торговом центре "Адмирал" в Казани, четыре человека погибли, 36 пострадали, сообщает ГУ МЧС по Татарстану. Электротехническая неисправность является одной из основных версий причины пожара в казанском торговом центре «Адмирал»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Verdana" pitchFamily="34" charset="0"/>
              </a:rPr>
              <a:t>15 марта поздно вечером произошел пожар на колокольне на территории Новодевичьего монастыря. Пожар тушили 29 единиц спецтехники, к ликвидации возгорания было привлечено 113 человек. Пострадавших нет. Пожар был полностью ликвидирован на площади 300 квадратных метров 16 марта в 01.23. Колокольня и все прилегающие здания и сооружения серьезно не повреждены.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Verdana" pitchFamily="34" charset="0"/>
              </a:rPr>
              <a:t>Причины пожара: основной версией возникновения огня называется неисправное оборудование реставраторов. Правоохранители полагают, что во время работы тепловых пушек, просушивающих фасад колокольни, могло произойти короткое замыкание.</a:t>
            </a:r>
            <a:br>
              <a:rPr lang="ru-RU" altLang="ru-RU" sz="1800">
                <a:latin typeface="Verdana" pitchFamily="34" charset="0"/>
              </a:rPr>
            </a:br>
            <a:endParaRPr lang="ru-RU" altLang="ru-RU" sz="1800">
              <a:latin typeface="Verdana" pitchFamily="3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4"/>
          <p:cNvSpPr>
            <a:spLocks noChangeArrowheads="1"/>
          </p:cNvSpPr>
          <p:nvPr/>
        </p:nvSpPr>
        <p:spPr bwMode="auto">
          <a:xfrm>
            <a:off x="468313" y="549275"/>
            <a:ext cx="8207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  <a:latin typeface="Arial" charset="0"/>
              </a:rPr>
              <a:t>30 января 2015г. В Москве произошло чрезвычайное происшествие  - пожар в библиотеке Института научной информации по общественным наукам РАН</a:t>
            </a:r>
          </a:p>
        </p:txBody>
      </p:sp>
      <p:pic>
        <p:nvPicPr>
          <p:cNvPr id="56323" name="Picture 2" descr="Fire in the library of the INION 2015-01-31 4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73200"/>
            <a:ext cx="82550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ожар в библиотеке ИНИОН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5888"/>
            <a:ext cx="87376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504825" y="620713"/>
            <a:ext cx="8064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ПРАВИЛА ПРОТИВОПОЖАРНОГО РЕЖИМА В РОССИЙСКОЙ ФЕДЕРАЦИИ</a:t>
            </a:r>
            <a:endParaRPr lang="ru-RU" altLang="ru-RU" sz="1800" i="1">
              <a:solidFill>
                <a:srgbClr val="C00000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 i="1">
                <a:solidFill>
                  <a:schemeClr val="tx1"/>
                </a:solidFill>
              </a:rPr>
              <a:t>Утверждены постановление</a:t>
            </a:r>
            <a:r>
              <a:rPr lang="ru-RU" altLang="ru-RU" sz="1500" b="1">
                <a:solidFill>
                  <a:schemeClr val="tx1"/>
                </a:solidFill>
              </a:rPr>
              <a:t>м Правительства РФ от 25 апреля 2012г. № 390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1728788"/>
            <a:ext cx="8424862" cy="4616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Требования  пожарной  безопасности в библиотеке:</a:t>
            </a:r>
          </a:p>
          <a:p>
            <a:pPr>
              <a:defRPr/>
            </a:pPr>
            <a:endParaRPr lang="ru-RU" sz="1900" b="1" dirty="0">
              <a:solidFill>
                <a:schemeClr val="accent5">
                  <a:lumMod val="75000"/>
                </a:schemeClr>
              </a:solidFill>
              <a:cs typeface="+mn-cs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1600" b="1" dirty="0">
                <a:latin typeface="+mn-lt"/>
                <a:cs typeface="+mn-cs"/>
              </a:rPr>
              <a:t>запрещается производить  уборку  помещений,  очистку  деталей  и  оборудования  с  применением легковоспламеняющихся и горючих жидкостей; 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600" b="1" dirty="0">
                <a:latin typeface="+mn-lt"/>
                <a:cs typeface="+mn-cs"/>
              </a:rPr>
              <a:t>производить всякого рода перепланировку помещений и возведение строений с отступлением от требований строительных норм и правил; 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600" b="1" dirty="0">
                <a:latin typeface="+mn-lt"/>
                <a:cs typeface="+mn-cs"/>
              </a:rPr>
              <a:t> проводить  огневые,  электрогазосварочные  и  другие  виды  пожароопасных  работ  в зданиях при наличии в их помещениях людей;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600" b="1" dirty="0">
                <a:latin typeface="+mn-lt"/>
                <a:cs typeface="+mn-cs"/>
              </a:rPr>
              <a:t>хранить и применять в подвалах и цокольных этажах ЛВЖ и ГЖ, баллоны с газами  и другие взрывопожароопасные вещества и материалы; 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600" b="1" dirty="0">
                <a:latin typeface="+mn-lt"/>
                <a:cs typeface="+mn-cs"/>
              </a:rPr>
              <a:t>производить  перепланировку  эвакуационных путей  и  выходов,  в  результате  которой  ограничивается  доступ  к  огнетушителям  и другим средствам пожаротушения;</a:t>
            </a:r>
          </a:p>
          <a:p>
            <a:pPr marL="285750" indent="-285750" algn="just">
              <a:buFontTx/>
              <a:buChar char="-"/>
              <a:defRPr/>
            </a:pPr>
            <a:endParaRPr lang="ru-RU" sz="16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981075"/>
            <a:ext cx="8353425" cy="4895850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Пожар – это </a:t>
            </a:r>
            <a:r>
              <a:rPr lang="ru-RU" b="1" dirty="0" smtClean="0">
                <a:solidFill>
                  <a:srgbClr val="C00000"/>
                </a:solidFill>
              </a:rPr>
              <a:t>неконтролируемый </a:t>
            </a:r>
            <a:r>
              <a:rPr lang="ru-RU" b="1" dirty="0">
                <a:solidFill>
                  <a:srgbClr val="C00000"/>
                </a:solidFill>
              </a:rPr>
              <a:t>процесс </a:t>
            </a:r>
            <a:r>
              <a:rPr lang="ru-RU" b="1" dirty="0" smtClean="0">
                <a:solidFill>
                  <a:srgbClr val="C00000"/>
                </a:solidFill>
              </a:rPr>
              <a:t>горения, сопровождающийся </a:t>
            </a:r>
            <a:r>
              <a:rPr lang="ru-RU" b="1" dirty="0">
                <a:solidFill>
                  <a:srgbClr val="C00000"/>
                </a:solidFill>
              </a:rPr>
              <a:t>уничтожением материальных ценностей и создающий опасность для жизни и здоровья людей.</a:t>
            </a:r>
          </a:p>
        </p:txBody>
      </p:sp>
      <p:pic>
        <p:nvPicPr>
          <p:cNvPr id="41987" name="Picture 2" descr="Встреча огня с ERA Izgara Barbekü Tost Makinası Grill Grid Sandwich Maker Balık Yağsız Tavuk Elektrikli Izgara Yağsız Pişirme 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17157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Рисунки огонь на мотоках. . Фотохостинг - фотографии, картинки, изображен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063" y="1643063"/>
            <a:ext cx="81438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+mn-lt"/>
                <a:cs typeface="+mn-cs"/>
              </a:rPr>
              <a:t>. </a:t>
            </a:r>
          </a:p>
        </p:txBody>
      </p:sp>
      <p:pic>
        <p:nvPicPr>
          <p:cNvPr id="59396" name="Picture 2" descr="Рисунки огонь на мотоках. . Фотохостинг - фотографии, картинки, изображен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Прямоугольник 1"/>
          <p:cNvSpPr>
            <a:spLocks noChangeArrowheads="1"/>
          </p:cNvSpPr>
          <p:nvPr/>
        </p:nvSpPr>
        <p:spPr bwMode="auto">
          <a:xfrm>
            <a:off x="642938" y="928688"/>
            <a:ext cx="835818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ru-RU" sz="1600" b="1" dirty="0">
                <a:cs typeface="+mn-cs"/>
              </a:rPr>
              <a:t>стеллажи для хранения книг в научной библиотеке должны быть металлические;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cs typeface="+mn-cs"/>
              </a:rPr>
              <a:t>запрещается производить хранение редких книг и рукописей в сгораемых зданиях и помещениях, а также совместно с другими пожароопасными веществами и материалами;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cs typeface="+mn-cs"/>
              </a:rPr>
              <a:t>в экспозиционных залах библиотеки все предметы хранения из органических материалов повышенной горючести (сухие растения, газовые ткани, изделия из пуха и т.п.), легко подверженные тлению, должны храниться в застекленных витринах и шкафах; 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cs typeface="+mn-cs"/>
              </a:rPr>
              <a:t>В  хранилищах  книжных  фондов  библиотеки  должны  быть  обеспечены  проходы между  стеллажами:  главный  проход - 1,2  м,  рабочие - 0,75  м,  а  также  боковые  обходы между стеной и стеллажами - не менее чем по 0,5 м;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b="1" dirty="0">
                <a:cs typeface="+mn-cs"/>
              </a:rPr>
              <a:t>ковры и ковровые дорожки в читальных залах и других помещениях с массовым пребыванием людей и на путях эвакуации должны надежно крепиться к полу;</a:t>
            </a:r>
          </a:p>
          <a:p>
            <a:pPr>
              <a:buFontTx/>
              <a:buChar char="-"/>
              <a:defRPr/>
            </a:pPr>
            <a:r>
              <a:rPr lang="ru-RU" sz="1600" b="1" dirty="0">
                <a:cs typeface="+mn-cs"/>
              </a:rPr>
              <a:t>  в помещениях книгохранилищ и архивов, а также в помещениях, в    которых содержатся служебные каталоги и описи, отделку стен и потолков следует предусматривать из материалов</a:t>
            </a:r>
            <a:r>
              <a:rPr lang="en-US" sz="1600" b="1" dirty="0">
                <a:cs typeface="+mn-cs"/>
              </a:rPr>
              <a:t> </a:t>
            </a:r>
            <a:r>
              <a:rPr lang="ru-RU" sz="1600" b="1" dirty="0">
                <a:cs typeface="+mn-cs"/>
              </a:rPr>
              <a:t>которые соответствуют пожарной безопасности;</a:t>
            </a:r>
          </a:p>
          <a:p>
            <a:pPr>
              <a:buFontTx/>
              <a:buChar char="-"/>
              <a:defRPr/>
            </a:pPr>
            <a:endParaRPr lang="ru-RU" sz="1600" b="1" dirty="0">
              <a:cs typeface="+mn-cs"/>
            </a:endParaRPr>
          </a:p>
          <a:p>
            <a:pPr>
              <a:defRPr/>
            </a:pPr>
            <a:endParaRPr lang="ru-RU" sz="1600" b="1" dirty="0">
              <a:cs typeface="+mn-cs"/>
            </a:endParaRPr>
          </a:p>
          <a:p>
            <a:pPr>
              <a:defRPr/>
            </a:pPr>
            <a:endParaRPr lang="ru-RU" sz="1600" dirty="0">
              <a:cs typeface="+mn-cs"/>
            </a:endParaRPr>
          </a:p>
          <a:p>
            <a:pPr marL="285750" indent="-285750">
              <a:buFontTx/>
              <a:buChar char="-"/>
              <a:defRPr/>
            </a:pPr>
            <a:endParaRPr lang="ru-RU" sz="1600" b="1" dirty="0">
              <a:cs typeface="+mn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Рисунки огонь на мотоках. . Фотохостинг - фотографии, картинки, изображен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2" descr="Рисунки огонь на мотоках. . Фотохостинг - фотографии, картинки, изображен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Прямоугольник 1"/>
          <p:cNvSpPr>
            <a:spLocks noChangeArrowheads="1"/>
          </p:cNvSpPr>
          <p:nvPr/>
        </p:nvSpPr>
        <p:spPr bwMode="auto">
          <a:xfrm>
            <a:off x="500063" y="785813"/>
            <a:ext cx="8501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1600" b="1" dirty="0">
              <a:cs typeface="+mn-cs"/>
            </a:endParaRPr>
          </a:p>
          <a:p>
            <a:pPr>
              <a:defRPr/>
            </a:pPr>
            <a:endParaRPr lang="ru-RU" sz="1600" b="1" dirty="0">
              <a:cs typeface="+mn-cs"/>
            </a:endParaRPr>
          </a:p>
          <a:p>
            <a:pPr>
              <a:defRPr/>
            </a:pPr>
            <a:endParaRPr lang="ru-RU" sz="1600" b="1" dirty="0">
              <a:cs typeface="+mn-cs"/>
            </a:endParaRPr>
          </a:p>
          <a:p>
            <a:pPr marL="285750" indent="-285750">
              <a:buFontTx/>
              <a:buChar char="-"/>
              <a:defRPr/>
            </a:pPr>
            <a:endParaRPr lang="ru-RU" sz="1600" b="1" dirty="0">
              <a:cs typeface="+mn-cs"/>
            </a:endParaRPr>
          </a:p>
        </p:txBody>
      </p:sp>
      <p:sp>
        <p:nvSpPr>
          <p:cNvPr id="60421" name="Прямоугольник 6"/>
          <p:cNvSpPr>
            <a:spLocks noChangeArrowheads="1"/>
          </p:cNvSpPr>
          <p:nvPr/>
        </p:nvSpPr>
        <p:spPr bwMode="auto">
          <a:xfrm>
            <a:off x="500063" y="928688"/>
            <a:ext cx="8072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800" b="1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3" y="857250"/>
            <a:ext cx="8215312" cy="3600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  <a:cs typeface="+mn-cs"/>
              </a:rPr>
              <a:t>-</a:t>
            </a:r>
            <a:r>
              <a:rPr lang="ru-RU" sz="1600" b="1" dirty="0">
                <a:latin typeface="+mn-lt"/>
                <a:cs typeface="+mn-cs"/>
              </a:rPr>
              <a:t>оставлять без присмотра включенное электрооборудование, электроприборы и токоприемники;</a:t>
            </a:r>
          </a:p>
          <a:p>
            <a:pPr>
              <a:defRPr/>
            </a:pPr>
            <a:r>
              <a:rPr lang="ru-RU" sz="1600" b="1" dirty="0">
                <a:latin typeface="+mn-lt"/>
                <a:cs typeface="+mn-cs"/>
              </a:rPr>
              <a:t>-пользоваться поврежденными розетками, рубильниками, другими электроустановочными изделиями;</a:t>
            </a:r>
          </a:p>
          <a:p>
            <a:pPr>
              <a:defRPr/>
            </a:pPr>
            <a:r>
              <a:rPr lang="ru-RU" sz="1600" b="1" dirty="0">
                <a:latin typeface="+mn-lt"/>
                <a:cs typeface="+mn-cs"/>
              </a:rPr>
              <a:t>-обертывать электролампы и светильники бумагой, тканью и другими горючими материалами, а также эксплуатировать светильники со снятыми колпаками , предусмотренными конструкцией светильника;</a:t>
            </a:r>
          </a:p>
          <a:p>
            <a:pPr>
              <a:defRPr/>
            </a:pPr>
            <a:r>
              <a:rPr lang="ru-RU" sz="1600" b="1" dirty="0">
                <a:latin typeface="+mn-lt"/>
                <a:cs typeface="+mn-cs"/>
              </a:rPr>
              <a:t>-использовать временную электропроводку, а также удлинители для питания электроприборов</a:t>
            </a:r>
            <a:r>
              <a:rPr lang="ru-RU" sz="1600" dirty="0">
                <a:cs typeface="+mn-cs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ru-RU" sz="1600" b="1" dirty="0">
                <a:latin typeface="+mn-lt"/>
                <a:cs typeface="+mn-cs"/>
              </a:rPr>
              <a:t>светильники, электрощиты и распределительные устройства в зданиях научной библиотеки должны быть закрытого исполнения, а электропроводка выполняться скрытым способом.</a:t>
            </a:r>
          </a:p>
          <a:p>
            <a:pPr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971550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Порядок действия при пожаре </a:t>
            </a:r>
          </a:p>
        </p:txBody>
      </p:sp>
      <p:sp>
        <p:nvSpPr>
          <p:cNvPr id="61443" name="Содержимое 2"/>
          <p:cNvSpPr>
            <a:spLocks noGrp="1"/>
          </p:cNvSpPr>
          <p:nvPr>
            <p:ph idx="1"/>
          </p:nvPr>
        </p:nvSpPr>
        <p:spPr>
          <a:xfrm>
            <a:off x="500063" y="1143000"/>
            <a:ext cx="8229600" cy="5214938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Немедленно позвонить по телефону 01 или по мобильному телефону.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Задействовать систему оповещения людей.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Организовать эвакуацию людей и материальных ценностей в безопасную зону.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Известить о пожаре руководителя.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Организовать встречу пожарных подразделений.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Принять меры по тушению пожара средствами пожаротушения.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Информировать начальника прибывшего пожарного подразделения о наличии людей. 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428596" y="357167"/>
            <a:ext cx="8286779" cy="616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srgbClr val="FF33CC">
                <a:alpha val="50000"/>
              </a:srgb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8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Заключение</a:t>
            </a:r>
          </a:p>
          <a:p>
            <a:pPr algn="ctr">
              <a:defRPr/>
            </a:pPr>
            <a:endParaRPr lang="ru-RU" alt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Из-за того, что население нашей страны недостаточно подготовлено в сфере пожарной безопасности, нет необходимого  уровня  культуры собственной  безопасности - жизнь и здоровье нас и наших детей зависят только от нашей профессиональной подготовки.</a:t>
            </a:r>
          </a:p>
        </p:txBody>
      </p:sp>
      <p:pic>
        <p:nvPicPr>
          <p:cNvPr id="62469" name="Picture 2" descr="Первое уголовное дело возбудили в России по факту гибели людей на пожарах / Известия Удмуртской Республ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54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8229600" cy="984250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Классификация пожаров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9525" y="2022475"/>
          <a:ext cx="9144000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5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07375" cy="863600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Пожары по месту нахождения</a:t>
            </a:r>
          </a:p>
        </p:txBody>
      </p:sp>
      <p:graphicFrame>
        <p:nvGraphicFramePr>
          <p:cNvPr id="27718" name="Rectangle 70"/>
          <p:cNvGraphicFramePr>
            <a:graphicFrameLocks noGrp="1"/>
          </p:cNvGraphicFramePr>
          <p:nvPr>
            <p:ph sz="half" idx="4294967295"/>
          </p:nvPr>
        </p:nvGraphicFramePr>
        <p:xfrm>
          <a:off x="467544" y="1844824"/>
          <a:ext cx="8280920" cy="4752528"/>
        </p:xfrm>
        <a:graphic>
          <a:graphicData uri="http://schemas.openxmlformats.org/drawingml/2006/table">
            <a:tbl>
              <a:tblPr/>
              <a:tblGrid>
                <a:gridCol w="4110080"/>
                <a:gridCol w="4170840"/>
              </a:tblGrid>
              <a:tr h="1571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Пожары на открытом пространстве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200">
                            <a:alpha val="64999"/>
                          </a:srgbClr>
                        </a:gs>
                        <a:gs pos="45000">
                          <a:srgbClr val="FF7A00">
                            <a:alpha val="65900"/>
                          </a:srgbClr>
                        </a:gs>
                        <a:gs pos="70000">
                          <a:srgbClr val="FF0300">
                            <a:alpha val="66400"/>
                          </a:srgbClr>
                        </a:gs>
                        <a:gs pos="100000">
                          <a:srgbClr val="4D0808">
                            <a:alpha val="67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Пожары в ограждениях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200">
                            <a:alpha val="64999"/>
                          </a:srgbClr>
                        </a:gs>
                        <a:gs pos="45000">
                          <a:srgbClr val="FF7A00">
                            <a:alpha val="65900"/>
                          </a:srgbClr>
                        </a:gs>
                        <a:gs pos="70000">
                          <a:srgbClr val="FF0300">
                            <a:alpha val="66400"/>
                          </a:srgbClr>
                        </a:gs>
                        <a:gs pos="100000">
                          <a:srgbClr val="4D0808">
                            <a:alpha val="67000"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распространяющиеся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200">
                            <a:alpha val="64999"/>
                          </a:srgbClr>
                        </a:gs>
                        <a:gs pos="45000">
                          <a:srgbClr val="FF7A00">
                            <a:alpha val="65900"/>
                          </a:srgbClr>
                        </a:gs>
                        <a:gs pos="70000">
                          <a:srgbClr val="FF0300">
                            <a:alpha val="66400"/>
                          </a:srgbClr>
                        </a:gs>
                        <a:gs pos="100000">
                          <a:srgbClr val="4D0808">
                            <a:alpha val="67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1)открытые (развиваются при полностью открытых проемах)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200">
                            <a:alpha val="64999"/>
                          </a:srgbClr>
                        </a:gs>
                        <a:gs pos="45000">
                          <a:srgbClr val="FF7A00">
                            <a:alpha val="65900"/>
                          </a:srgbClr>
                        </a:gs>
                        <a:gs pos="70000">
                          <a:srgbClr val="FF0300">
                            <a:alpha val="66400"/>
                          </a:srgbClr>
                        </a:gs>
                        <a:gs pos="100000">
                          <a:srgbClr val="4D0808">
                            <a:alpha val="67000"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1609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не распространяющиеся   (локальные)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200">
                            <a:alpha val="64999"/>
                          </a:srgbClr>
                        </a:gs>
                        <a:gs pos="45000">
                          <a:srgbClr val="FF7A00">
                            <a:alpha val="65900"/>
                          </a:srgbClr>
                        </a:gs>
                        <a:gs pos="70000">
                          <a:srgbClr val="FF0300">
                            <a:alpha val="66400"/>
                          </a:srgbClr>
                        </a:gs>
                        <a:gs pos="100000">
                          <a:srgbClr val="4D0808">
                            <a:alpha val="67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закрытые (протекают при полностью закрытых проемах)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200">
                            <a:alpha val="64999"/>
                          </a:srgbClr>
                        </a:gs>
                        <a:gs pos="45000">
                          <a:srgbClr val="FF7A00">
                            <a:alpha val="65900"/>
                          </a:srgbClr>
                        </a:gs>
                        <a:gs pos="70000">
                          <a:srgbClr val="FF0300">
                            <a:alpha val="66400"/>
                          </a:srgbClr>
                        </a:gs>
                        <a:gs pos="100000">
                          <a:srgbClr val="4D0808">
                            <a:alpha val="67000"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Масштаб пожара</a:t>
            </a:r>
          </a:p>
        </p:txBody>
      </p:sp>
      <p:graphicFrame>
        <p:nvGraphicFramePr>
          <p:cNvPr id="30750" name="Rectangle 30"/>
          <p:cNvGraphicFramePr>
            <a:graphicFrameLocks noGrp="1"/>
          </p:cNvGraphicFramePr>
          <p:nvPr>
            <p:ph sz="quarter" idx="1"/>
          </p:nvPr>
        </p:nvGraphicFramePr>
        <p:xfrm>
          <a:off x="457200" y="1700213"/>
          <a:ext cx="8218488" cy="4443412"/>
        </p:xfrm>
        <a:graphic>
          <a:graphicData uri="http://schemas.openxmlformats.org/drawingml/2006/table">
            <a:tbl>
              <a:tblPr/>
              <a:tblGrid>
                <a:gridCol w="2170113"/>
                <a:gridCol w="6048375"/>
              </a:tblGrid>
              <a:tr h="1480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Отдельные </a:t>
                      </a:r>
                    </a:p>
                  </a:txBody>
                  <a:tcPr marL="91431" marR="91431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200">
                            <a:alpha val="70000"/>
                          </a:srgbClr>
                        </a:gs>
                        <a:gs pos="45000">
                          <a:srgbClr val="FF7A00">
                            <a:alpha val="70000"/>
                          </a:srgbClr>
                        </a:gs>
                        <a:gs pos="70000">
                          <a:srgbClr val="FF0300">
                            <a:alpha val="70000"/>
                          </a:srgbClr>
                        </a:gs>
                        <a:gs pos="100000">
                          <a:srgbClr val="4D0808">
                            <a:alpha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зданиях и сооружениях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(несколько отдельных пожаров объединяют в группы отдельных пожаров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)</a:t>
                      </a:r>
                    </a:p>
                  </a:txBody>
                  <a:tcPr marL="91431" marR="91431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200">
                            <a:alpha val="70000"/>
                          </a:srgbClr>
                        </a:gs>
                        <a:gs pos="45000">
                          <a:srgbClr val="FF7A00">
                            <a:alpha val="70000"/>
                          </a:srgbClr>
                        </a:gs>
                        <a:gs pos="70000">
                          <a:srgbClr val="FF0300">
                            <a:alpha val="70000"/>
                          </a:srgbClr>
                        </a:gs>
                        <a:gs pos="100000">
                          <a:srgbClr val="4D0808">
                            <a:alpha val="7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482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Сплошные </a:t>
                      </a:r>
                    </a:p>
                  </a:txBody>
                  <a:tcPr marL="91431" marR="91431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200">
                            <a:alpha val="70000"/>
                          </a:srgbClr>
                        </a:gs>
                        <a:gs pos="45000">
                          <a:srgbClr val="FF7A00">
                            <a:alpha val="70000"/>
                          </a:srgbClr>
                        </a:gs>
                        <a:gs pos="70000">
                          <a:srgbClr val="FF0300">
                            <a:alpha val="70000"/>
                          </a:srgbClr>
                        </a:gs>
                        <a:gs pos="100000">
                          <a:srgbClr val="4D0808">
                            <a:alpha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 отдельные пожары сливаются в один общий, при этом горят более 50% застройки </a:t>
                      </a:r>
                    </a:p>
                  </a:txBody>
                  <a:tcPr marL="91431" marR="91431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200">
                            <a:alpha val="70000"/>
                          </a:srgbClr>
                        </a:gs>
                        <a:gs pos="45000">
                          <a:srgbClr val="FF7A00">
                            <a:alpha val="70000"/>
                          </a:srgbClr>
                        </a:gs>
                        <a:gs pos="70000">
                          <a:srgbClr val="FF0300">
                            <a:alpha val="70000"/>
                          </a:srgbClr>
                        </a:gs>
                        <a:gs pos="100000">
                          <a:srgbClr val="4D0808">
                            <a:alpha val="7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480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Массовые</a:t>
                      </a:r>
                    </a:p>
                  </a:txBody>
                  <a:tcPr marL="91431" marR="91431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200">
                            <a:alpha val="70000"/>
                          </a:srgbClr>
                        </a:gs>
                        <a:gs pos="45000">
                          <a:srgbClr val="FF7A00">
                            <a:alpha val="70000"/>
                          </a:srgbClr>
                        </a:gs>
                        <a:gs pos="70000">
                          <a:srgbClr val="FF0300">
                            <a:alpha val="70000"/>
                          </a:srgbClr>
                        </a:gs>
                        <a:gs pos="100000">
                          <a:srgbClr val="4D0808">
                            <a:alpha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Совокупность отдельных и сплошных пожаров </a:t>
                      </a:r>
                    </a:p>
                  </a:txBody>
                  <a:tcPr marL="91431" marR="91431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200">
                            <a:alpha val="70000"/>
                          </a:srgbClr>
                        </a:gs>
                        <a:gs pos="45000">
                          <a:srgbClr val="FF7A00">
                            <a:alpha val="70000"/>
                          </a:srgbClr>
                        </a:gs>
                        <a:gs pos="70000">
                          <a:srgbClr val="FF0300">
                            <a:alpha val="70000"/>
                          </a:srgbClr>
                        </a:gs>
                        <a:gs pos="100000">
                          <a:srgbClr val="4D0808">
                            <a:alpha val="7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Характер горючих веществ</a:t>
            </a:r>
          </a:p>
        </p:txBody>
      </p:sp>
      <p:graphicFrame>
        <p:nvGraphicFramePr>
          <p:cNvPr id="32822" name="Rectangle 54"/>
          <p:cNvGraphicFramePr>
            <a:graphicFrameLocks noGrp="1"/>
          </p:cNvGraphicFramePr>
          <p:nvPr>
            <p:ph idx="1"/>
          </p:nvPr>
        </p:nvGraphicFramePr>
        <p:xfrm>
          <a:off x="395288" y="981075"/>
          <a:ext cx="8353425" cy="5616576"/>
        </p:xfrm>
        <a:graphic>
          <a:graphicData uri="http://schemas.openxmlformats.org/drawingml/2006/table">
            <a:tbl>
              <a:tblPr/>
              <a:tblGrid>
                <a:gridCol w="1752904"/>
                <a:gridCol w="6600521"/>
              </a:tblGrid>
              <a:tr h="1698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 А</a:t>
                      </a: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200">
                            <a:alpha val="70000"/>
                          </a:srgbClr>
                        </a:gs>
                        <a:gs pos="45000">
                          <a:srgbClr val="FF7A00">
                            <a:alpha val="70000"/>
                          </a:srgbClr>
                        </a:gs>
                        <a:gs pos="70000">
                          <a:srgbClr val="FF0300">
                            <a:alpha val="70000"/>
                          </a:srgbClr>
                        </a:gs>
                        <a:gs pos="100000">
                          <a:srgbClr val="4D0808">
                            <a:alpha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пожары твердых веществ,  в основном органического происхождения, горение которых сопровождается тлением (древесина, текстиль, бумага) 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200">
                            <a:alpha val="70000"/>
                          </a:srgbClr>
                        </a:gs>
                        <a:gs pos="45000">
                          <a:srgbClr val="FF7A00">
                            <a:alpha val="70000"/>
                          </a:srgbClr>
                        </a:gs>
                        <a:gs pos="70000">
                          <a:srgbClr val="FF0300">
                            <a:alpha val="70000"/>
                          </a:srgbClr>
                        </a:gs>
                        <a:gs pos="100000">
                          <a:srgbClr val="4D0808">
                            <a:alpha val="7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979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200">
                            <a:alpha val="70000"/>
                          </a:srgbClr>
                        </a:gs>
                        <a:gs pos="45000">
                          <a:srgbClr val="FF7A00">
                            <a:alpha val="70000"/>
                          </a:srgbClr>
                        </a:gs>
                        <a:gs pos="70000">
                          <a:srgbClr val="FF0300">
                            <a:alpha val="70000"/>
                          </a:srgbClr>
                        </a:gs>
                        <a:gs pos="100000">
                          <a:srgbClr val="4D0808">
                            <a:alpha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пожары горючих жидкостей или плавящихся твердых веществ 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200">
                            <a:alpha val="70000"/>
                          </a:srgbClr>
                        </a:gs>
                        <a:gs pos="45000">
                          <a:srgbClr val="FF7A00">
                            <a:alpha val="70000"/>
                          </a:srgbClr>
                        </a:gs>
                        <a:gs pos="70000">
                          <a:srgbClr val="FF0300">
                            <a:alpha val="70000"/>
                          </a:srgbClr>
                        </a:gs>
                        <a:gs pos="100000">
                          <a:srgbClr val="4D0808">
                            <a:alpha val="7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979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200">
                            <a:alpha val="70000"/>
                          </a:srgbClr>
                        </a:gs>
                        <a:gs pos="45000">
                          <a:srgbClr val="FF7A00">
                            <a:alpha val="70000"/>
                          </a:srgbClr>
                        </a:gs>
                        <a:gs pos="70000">
                          <a:srgbClr val="FF0300">
                            <a:alpha val="70000"/>
                          </a:srgbClr>
                        </a:gs>
                        <a:gs pos="100000">
                          <a:srgbClr val="4D0808">
                            <a:alpha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пожары горючих газов 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200">
                            <a:alpha val="70000"/>
                          </a:srgbClr>
                        </a:gs>
                        <a:gs pos="45000">
                          <a:srgbClr val="FF7A00">
                            <a:alpha val="70000"/>
                          </a:srgbClr>
                        </a:gs>
                        <a:gs pos="70000">
                          <a:srgbClr val="FF0300">
                            <a:alpha val="70000"/>
                          </a:srgbClr>
                        </a:gs>
                        <a:gs pos="100000">
                          <a:srgbClr val="4D0808">
                            <a:alpha val="7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979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200">
                            <a:alpha val="70000"/>
                          </a:srgbClr>
                        </a:gs>
                        <a:gs pos="45000">
                          <a:srgbClr val="FF7A00">
                            <a:alpha val="70000"/>
                          </a:srgbClr>
                        </a:gs>
                        <a:gs pos="70000">
                          <a:srgbClr val="FF0300">
                            <a:alpha val="70000"/>
                          </a:srgbClr>
                        </a:gs>
                        <a:gs pos="100000">
                          <a:srgbClr val="4D0808">
                            <a:alpha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пожары металлов и их сплавов 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200">
                            <a:alpha val="70000"/>
                          </a:srgbClr>
                        </a:gs>
                        <a:gs pos="45000">
                          <a:srgbClr val="FF7A00">
                            <a:alpha val="70000"/>
                          </a:srgbClr>
                        </a:gs>
                        <a:gs pos="70000">
                          <a:srgbClr val="FF0300">
                            <a:alpha val="70000"/>
                          </a:srgbClr>
                        </a:gs>
                        <a:gs pos="100000">
                          <a:srgbClr val="4D0808">
                            <a:alpha val="7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979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200">
                            <a:alpha val="70000"/>
                          </a:srgbClr>
                        </a:gs>
                        <a:gs pos="45000">
                          <a:srgbClr val="FF7A00">
                            <a:alpha val="70000"/>
                          </a:srgbClr>
                        </a:gs>
                        <a:gs pos="70000">
                          <a:srgbClr val="FF0300">
                            <a:alpha val="70000"/>
                          </a:srgbClr>
                        </a:gs>
                        <a:gs pos="100000">
                          <a:srgbClr val="4D0808">
                            <a:alpha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пожары, связанные с горением электроустановок (под напряжением)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200">
                            <a:alpha val="70000"/>
                          </a:srgbClr>
                        </a:gs>
                        <a:gs pos="45000">
                          <a:srgbClr val="FF7A00">
                            <a:alpha val="70000"/>
                          </a:srgbClr>
                        </a:gs>
                        <a:gs pos="70000">
                          <a:srgbClr val="FF0300">
                            <a:alpha val="70000"/>
                          </a:srgbClr>
                        </a:gs>
                        <a:gs pos="100000">
                          <a:srgbClr val="4D0808">
                            <a:alpha val="7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083" name="Заголовок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064500" cy="649288"/>
          </a:xfrm>
        </p:spPr>
        <p:txBody>
          <a:bodyPr/>
          <a:lstStyle/>
          <a:p>
            <a:r>
              <a:rPr lang="ru-RU" altLang="ru-RU" sz="3600" b="1" smtClean="0">
                <a:latin typeface="Times New Roman" pitchFamily="18" charset="0"/>
              </a:rPr>
              <a:t>Выбор способов тушения зависит от:</a:t>
            </a:r>
            <a:endParaRPr lang="ru-RU" altLang="ru-RU" sz="3600" smtClean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57200"/>
            <a:ext cx="8135938" cy="1316038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Первичные средства пожаротушения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5370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Простейшим средством тушения возгораний и пожаров является </a:t>
            </a:r>
            <a:r>
              <a:rPr lang="ru-RU" alt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песок.</a:t>
            </a:r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распространенным и универсальным средством тушения пожара является </a:t>
            </a:r>
            <a:r>
              <a:rPr lang="ru-RU" alt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вода.</a:t>
            </a:r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ликвидации пожаров в начальной стадии можно применять </a:t>
            </a:r>
            <a:r>
              <a:rPr lang="ru-RU" alt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асбестовое и войлочное полотно, грубошерстные ткани.</a:t>
            </a:r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Особое место отводится </a:t>
            </a:r>
            <a:r>
              <a:rPr lang="ru-RU" alt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огнетушителям</a:t>
            </a:r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это современные технические устройства, предназначенные для тушения пожаров в их начальной стадии возникновения. 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95536" y="136376"/>
          <a:ext cx="8429625" cy="6721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1287</TotalTime>
  <Words>1165</Words>
  <Application>Microsoft Office PowerPoint</Application>
  <PresentationFormat>Экран (4:3)</PresentationFormat>
  <Paragraphs>114</Paragraphs>
  <Slides>23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Verdana</vt:lpstr>
      <vt:lpstr>Arial</vt:lpstr>
      <vt:lpstr>Wingdings 2</vt:lpstr>
      <vt:lpstr>Calibri</vt:lpstr>
      <vt:lpstr>Wingdings</vt:lpstr>
      <vt:lpstr>Times New Roman</vt:lpstr>
      <vt:lpstr>Остин</vt:lpstr>
      <vt:lpstr>Орбита</vt:lpstr>
      <vt:lpstr>1_Орбита</vt:lpstr>
      <vt:lpstr>ПОЖАРНАЯ БЕЗОПАСНОСТЬ </vt:lpstr>
      <vt:lpstr>Пожар – это неконтролируемый процесс горения, сопровождающийся уничтожением материальных ценностей и создающий опасность для жизни и здоровья людей.</vt:lpstr>
      <vt:lpstr>Классификация пожаров</vt:lpstr>
      <vt:lpstr>Пожары по месту нахождения</vt:lpstr>
      <vt:lpstr>Масштаб пожара</vt:lpstr>
      <vt:lpstr>Характер горючих веществ</vt:lpstr>
      <vt:lpstr>Выбор способов тушения зависит от:</vt:lpstr>
      <vt:lpstr>Первичные средства пожаротушения </vt:lpstr>
      <vt:lpstr>Презентация PowerPoint</vt:lpstr>
      <vt:lpstr>Огнетушители углекислотные переносные ОУ-</vt:lpstr>
      <vt:lpstr>   Огнетушители   порошковые  ручные </vt:lpstr>
      <vt:lpstr>Пожарные щиты первичных средств пожаротушения </vt:lpstr>
      <vt:lpstr> Требования пожарной безопасности, предъявляемые к первичным средствам пожаротушения в библиотеке. </vt:lpstr>
      <vt:lpstr>Каждые 4 – 5 минут в нашей стране вспыхивает пожар.  </vt:lpstr>
      <vt:lpstr>Самые масштабные пожары в истории цивилизации </vt:lpstr>
      <vt:lpstr>Пожары XXI века.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действия при пожаре </vt:lpstr>
      <vt:lpstr>Презентация PowerPoint</vt:lpstr>
    </vt:vector>
  </TitlesOfParts>
  <Company>ФГОУ ВПО Воронежский ГАУ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ПОЖАРНАЯ БЕЗОПАСНОСТЬ</dc:title>
  <dc:creator>semik</dc:creator>
  <cp:lastModifiedBy>MESHKOVA</cp:lastModifiedBy>
  <cp:revision>88</cp:revision>
  <dcterms:created xsi:type="dcterms:W3CDTF">2015-04-15T11:04:25Z</dcterms:created>
  <dcterms:modified xsi:type="dcterms:W3CDTF">2015-04-28T11:46:14Z</dcterms:modified>
</cp:coreProperties>
</file>