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84-0DC9-43C2-A12C-5B7B37016B84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7149-A3BA-47CB-BD1A-7F5121566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7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84-0DC9-43C2-A12C-5B7B37016B84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7149-A3BA-47CB-BD1A-7F5121566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6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84-0DC9-43C2-A12C-5B7B37016B84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7149-A3BA-47CB-BD1A-7F5121566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69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84-0DC9-43C2-A12C-5B7B37016B84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7149-A3BA-47CB-BD1A-7F5121566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24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84-0DC9-43C2-A12C-5B7B37016B84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7149-A3BA-47CB-BD1A-7F5121566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6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84-0DC9-43C2-A12C-5B7B37016B84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7149-A3BA-47CB-BD1A-7F5121566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8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84-0DC9-43C2-A12C-5B7B37016B84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7149-A3BA-47CB-BD1A-7F5121566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7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84-0DC9-43C2-A12C-5B7B37016B84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7149-A3BA-47CB-BD1A-7F5121566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84-0DC9-43C2-A12C-5B7B37016B84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7149-A3BA-47CB-BD1A-7F5121566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1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84-0DC9-43C2-A12C-5B7B37016B84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7149-A3BA-47CB-BD1A-7F5121566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5284-0DC9-43C2-A12C-5B7B37016B84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7149-A3BA-47CB-BD1A-7F5121566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41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5284-0DC9-43C2-A12C-5B7B37016B84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67149-A3BA-47CB-BD1A-7F5121566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ib.vsau.ru:9100/Redirect/2621B02E/elibrary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691731"/>
          </a:xfrm>
        </p:spPr>
        <p:txBody>
          <a:bodyPr>
            <a:noAutofit/>
          </a:bodyPr>
          <a:lstStyle/>
          <a:p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661248"/>
            <a:ext cx="8136904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Поздравления от коллег и партнеров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3491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375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18921" cy="685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93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420888"/>
            <a:ext cx="6264696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71420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444444"/>
                </a:solidFill>
                <a:latin typeface="Helvetica"/>
              </a:rPr>
              <a:t>Уважаемые </a:t>
            </a:r>
            <a:r>
              <a:rPr lang="ru-RU" sz="2000" dirty="0">
                <a:solidFill>
                  <a:srgbClr val="444444"/>
                </a:solidFill>
                <a:latin typeface="Helvetica"/>
              </a:rPr>
              <a:t>коллеги</a:t>
            </a:r>
            <a:r>
              <a:rPr lang="ru-RU" sz="2000" dirty="0" smtClean="0">
                <a:solidFill>
                  <a:srgbClr val="444444"/>
                </a:solidFill>
                <a:latin typeface="Helvetica"/>
              </a:rPr>
              <a:t>! </a:t>
            </a:r>
            <a:r>
              <a:rPr lang="ru-RU" sz="2000" dirty="0"/>
              <a:t>Поздравляем Вас с Общероссийским Днём Библиотек</a:t>
            </a:r>
            <a:r>
              <a:rPr lang="ru-RU" sz="2000" dirty="0" smtClean="0"/>
              <a:t>!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Благодаря Вам сохраняется наша цивилизация, новым поколениям людей передаются культура и знания предыдущих поколений</a:t>
            </a:r>
            <a:r>
              <a:rPr lang="ru-RU" sz="2000" dirty="0" smtClean="0"/>
              <a:t>! </a:t>
            </a:r>
            <a:r>
              <a:rPr lang="ru-RU" sz="2000" dirty="0"/>
              <a:t>Будьте счастливы, бодры, растите и развивайтесь</a:t>
            </a:r>
            <a:r>
              <a:rPr lang="ru-RU" sz="2000" dirty="0" smtClean="0"/>
              <a:t>! </a:t>
            </a:r>
            <a:r>
              <a:rPr lang="ru-RU" sz="2000" dirty="0"/>
              <a:t>Желаем Вам много читателей и пусть все возвращают книги вовремя</a:t>
            </a:r>
            <a:r>
              <a:rPr lang="ru-RU" sz="2000" dirty="0" smtClean="0"/>
              <a:t>! </a:t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уважением</a:t>
            </a:r>
            <a:r>
              <a:rPr lang="ru-RU" sz="2000" dirty="0" smtClean="0"/>
              <a:t>, Издательство </a:t>
            </a:r>
            <a:r>
              <a:rPr lang="ru-RU" sz="2000" dirty="0" err="1"/>
              <a:t>Юрайт</a:t>
            </a:r>
            <a:r>
              <a:rPr lang="ru-RU" sz="2000" dirty="0"/>
              <a:t>!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51776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129261" cy="619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332656"/>
            <a:ext cx="3970784" cy="60498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коллеги! Дорогие друзья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Искренне поздравляем Вас с праздником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всей души желаем творческих и профессиональных успехов, смелых идей и находок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Славный день библиотек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сегодня отмечаем,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Всех, кто трудится для них,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сердечно поздравляем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желаем от души,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счастья было много,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к радости, любви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Привела всех вас дорога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труд ваш славен был,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читатели ходили,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удача и успех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 по жизни находили!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Издательского дома "Лань</a:t>
            </a:r>
            <a:r>
              <a:rPr lang="ru-RU" dirty="0"/>
              <a:t>"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5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lib.vsau.ru:9100/Session/34-MyeXceUfgyovRdIwrJbw/MIME/INBOX/3336-02-B/l5qhehf9xu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8537"/>
            <a:ext cx="8144073" cy="655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84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85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407"/>
            <a:ext cx="6858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4077071"/>
            <a:ext cx="8136904" cy="2376265"/>
          </a:xfrm>
        </p:spPr>
        <p:txBody>
          <a:bodyPr>
            <a:noAutofit/>
          </a:bodyPr>
          <a:lstStyle/>
          <a:p>
            <a:r>
              <a:rPr lang="ru-RU" sz="12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</a:t>
            </a:r>
            <a:r>
              <a:rPr lang="ru-RU" sz="1200" b="1" i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МАРСиане</a:t>
            </a:r>
            <a:r>
              <a:rPr lang="ru-RU" sz="1200" b="1" i="1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2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Вас с Общероссийским Днём Библиотек</a:t>
            </a:r>
            <a:r>
              <a:rPr lang="ru-RU" sz="1200" b="1" i="1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2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Вам за Ваш труд, за преданность своему делу!</a:t>
            </a:r>
            <a:br>
              <a:rPr lang="ru-RU" sz="12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то, что Библиотеки, несмотря ни на какие сложности,</a:t>
            </a:r>
            <a:br>
              <a:rPr lang="ru-RU" sz="12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развиваются, изменяются и остаются центрами притяжения</a:t>
            </a:r>
            <a:r>
              <a:rPr lang="ru-RU" sz="1200" b="1" i="1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2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Крепкого здоровья Вам и Вашим близким!</a:t>
            </a:r>
            <a:br>
              <a:rPr lang="ru-RU" sz="12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планов, энтузиазма в их реализации</a:t>
            </a:r>
            <a:br>
              <a:rPr lang="ru-RU" sz="12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признательности читателей-пользователей!</a:t>
            </a:r>
            <a:br>
              <a:rPr lang="ru-RU" sz="12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сбывается всё задуманное Вами</a:t>
            </a:r>
            <a:r>
              <a:rPr lang="ru-RU" sz="1200" b="1" i="1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200" b="1" i="1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Искренне Ваши,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координаторы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МАРС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3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968"/>
            <a:ext cx="8352927" cy="644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36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lib.vsau.ru:9100/Session/34-9BunUkHFYW1ih4kniPD4/MIME/INBOX/3323-02-01-R/part1.00070508.01050209@lib.vsau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lib.vsau.ru:9100/Session/34-9BunUkHFYW1ih4kniPD4/MIME/INBOX/3323-02-01-R/part1.00070508.01050209@lib.vsau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1" y="284570"/>
            <a:ext cx="8964488" cy="98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190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0" y="260647"/>
            <a:ext cx="8802378" cy="652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72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57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99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8136904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	Добрый день, уважаемые коллеги!</a:t>
            </a:r>
          </a:p>
          <a:p>
            <a:endParaRPr lang="ru-RU" dirty="0" smtClean="0"/>
          </a:p>
          <a:p>
            <a:r>
              <a:rPr lang="ru-RU" dirty="0" smtClean="0"/>
              <a:t>Поздравляем Вас наступающим Общероссийским Днём библиотек!!!</a:t>
            </a:r>
          </a:p>
          <a:p>
            <a:endParaRPr lang="ru-RU" dirty="0" smtClean="0"/>
          </a:p>
          <a:p>
            <a:r>
              <a:rPr lang="ru-RU" dirty="0" smtClean="0"/>
              <a:t>Красоты и светлой радости! От всей души желаем постоянного ощущения счастья, любви и нежности, замечательного настроения и прекрасного самочувствия!</a:t>
            </a:r>
          </a:p>
          <a:p>
            <a:endParaRPr lang="ru-RU" dirty="0" smtClean="0"/>
          </a:p>
          <a:p>
            <a:r>
              <a:rPr lang="ru-RU" dirty="0" smtClean="0"/>
              <a:t>Будьте красивы, дарите улыбки, радуйтесь и получайте замечательные впечатления!</a:t>
            </a:r>
          </a:p>
          <a:p>
            <a:r>
              <a:rPr lang="ru-RU" dirty="0" smtClean="0"/>
              <a:t>-- </a:t>
            </a:r>
          </a:p>
          <a:p>
            <a:r>
              <a:rPr lang="ru-RU" dirty="0" smtClean="0"/>
              <a:t>С уважением,</a:t>
            </a:r>
            <a:r>
              <a:rPr lang="en-US" dirty="0" smtClean="0"/>
              <a:t>  </a:t>
            </a:r>
            <a:r>
              <a:rPr lang="ru-RU" dirty="0" smtClean="0"/>
              <a:t>Лариса Анатольевна </a:t>
            </a:r>
            <a:r>
              <a:rPr lang="ru-RU" dirty="0" err="1" smtClean="0"/>
              <a:t>Чернышова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зав. отделом формирования и научной обработки фонда НБ ЕГУ</a:t>
            </a:r>
          </a:p>
          <a:p>
            <a:endParaRPr lang="ru-RU" dirty="0" smtClean="0"/>
          </a:p>
          <a:p>
            <a:r>
              <a:rPr lang="ru-RU" dirty="0" smtClean="0"/>
              <a:t>Научной библиотеки  ЕГУ им. И.А. Бунина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40946"/>
            <a:ext cx="2376264" cy="200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96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-15106"/>
            <a:ext cx="8352928" cy="6370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Уважаемые, любимые, милые коллеги!</a:t>
            </a:r>
            <a:endParaRPr kumimoji="0" lang="en-US" altLang="ru-RU" sz="2000" b="1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 электронная библиотека  сердечно поздравляет вас с замечательным праздником – ДНЕМ БИБЛИОТЕК!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Хотим пожелать вам здоровья, добра, умных читателей и понимающего руководства, достойной зарплаты и, конечно же, личного счастья. С праздником, коллеги!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Библиотека… Тишина… Столетья… История и тысячи имен!</a:t>
            </a:r>
            <a:endParaRPr kumimoji="0" lang="en-US" altLang="ru-RU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Благословляем вас на долголетье –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Всех тех, кто в труд прекрасный свой влюблен.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 стара, как мир и время,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 первых свитков до больших томов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 любите и бережете верно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Пылинки времени и заповедь веков.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Здесь мысли, чувства, тайны, мудрость века.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Пусть дуют в мире ветры перемен,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Храни свой ценный клад, БИБЛИОТЕКА.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Пусть не коснутся книг забвение и тлен!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уважением, Наталия Михайловна Матвеева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 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http://elibrary.ru/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://elibrary.ru/images/elibrary5.gif"/>
          <p:cNvSpPr>
            <a:spLocks noChangeAspect="1" noChangeArrowheads="1"/>
          </p:cNvSpPr>
          <p:nvPr/>
        </p:nvSpPr>
        <p:spPr bwMode="auto">
          <a:xfrm>
            <a:off x="1960563" y="-1409700"/>
            <a:ext cx="12382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3" descr="http://elibrary.ru/images/elibrary5.gif"/>
          <p:cNvSpPr>
            <a:spLocks noChangeAspect="1" noChangeArrowheads="1"/>
          </p:cNvSpPr>
          <p:nvPr/>
        </p:nvSpPr>
        <p:spPr bwMode="auto">
          <a:xfrm>
            <a:off x="1960563" y="1730375"/>
            <a:ext cx="12382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10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115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Уважаемые коллеги! Поздравляем Вас с Общероссийским Днём Библиотек!  Благодаря Вам сохраняется наша цивилизация, новым поколениям людей передаются культура и знания предыдущих поколений! Будьте счастливы, бодры, растите и развивайтесь! Желаем Вам много читателей и пусть все возвращают книги вовремя!  С уважением, Издательство Юрайт! </vt:lpstr>
      <vt:lpstr>Презентация PowerPoint</vt:lpstr>
      <vt:lpstr>Презентация PowerPoint</vt:lpstr>
    </vt:vector>
  </TitlesOfParts>
  <Company>ФГОУ ВПО Воронежский ГАУ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MESHKOVA</dc:creator>
  <cp:lastModifiedBy>MESHKOVA</cp:lastModifiedBy>
  <cp:revision>8</cp:revision>
  <dcterms:created xsi:type="dcterms:W3CDTF">2018-05-25T06:19:41Z</dcterms:created>
  <dcterms:modified xsi:type="dcterms:W3CDTF">2018-05-29T06:38:26Z</dcterms:modified>
</cp:coreProperties>
</file>