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Lst>
  <p:sldSz cx="9144000" cy="6858000" type="screen4x3"/>
  <p:notesSz cx="6858000" cy="9144000"/>
  <p:defaultTextStyle>
    <a:defPPr>
      <a:defRPr lang="ru-RU"/>
    </a:defPPr>
    <a:lvl1pPr algn="ctr" rtl="0" fontAlgn="base">
      <a:lnSpc>
        <a:spcPct val="80000"/>
      </a:lnSpc>
      <a:spcBef>
        <a:spcPct val="0"/>
      </a:spcBef>
      <a:spcAft>
        <a:spcPct val="0"/>
      </a:spcAft>
      <a:buClr>
        <a:schemeClr val="hlink"/>
      </a:buClr>
      <a:defRPr sz="2000" i="1" kern="1200">
        <a:solidFill>
          <a:schemeClr val="tx1"/>
        </a:solidFill>
        <a:latin typeface="Arial Black" pitchFamily="34" charset="0"/>
        <a:ea typeface="+mn-ea"/>
        <a:cs typeface="+mn-cs"/>
      </a:defRPr>
    </a:lvl1pPr>
    <a:lvl2pPr marL="457200" algn="ctr" rtl="0" fontAlgn="base">
      <a:lnSpc>
        <a:spcPct val="80000"/>
      </a:lnSpc>
      <a:spcBef>
        <a:spcPct val="0"/>
      </a:spcBef>
      <a:spcAft>
        <a:spcPct val="0"/>
      </a:spcAft>
      <a:buClr>
        <a:schemeClr val="hlink"/>
      </a:buClr>
      <a:defRPr sz="2000" i="1" kern="1200">
        <a:solidFill>
          <a:schemeClr val="tx1"/>
        </a:solidFill>
        <a:latin typeface="Arial Black" pitchFamily="34" charset="0"/>
        <a:ea typeface="+mn-ea"/>
        <a:cs typeface="+mn-cs"/>
      </a:defRPr>
    </a:lvl2pPr>
    <a:lvl3pPr marL="914400" algn="ctr" rtl="0" fontAlgn="base">
      <a:lnSpc>
        <a:spcPct val="80000"/>
      </a:lnSpc>
      <a:spcBef>
        <a:spcPct val="0"/>
      </a:spcBef>
      <a:spcAft>
        <a:spcPct val="0"/>
      </a:spcAft>
      <a:buClr>
        <a:schemeClr val="hlink"/>
      </a:buClr>
      <a:defRPr sz="2000" i="1" kern="1200">
        <a:solidFill>
          <a:schemeClr val="tx1"/>
        </a:solidFill>
        <a:latin typeface="Arial Black" pitchFamily="34" charset="0"/>
        <a:ea typeface="+mn-ea"/>
        <a:cs typeface="+mn-cs"/>
      </a:defRPr>
    </a:lvl3pPr>
    <a:lvl4pPr marL="1371600" algn="ctr" rtl="0" fontAlgn="base">
      <a:lnSpc>
        <a:spcPct val="80000"/>
      </a:lnSpc>
      <a:spcBef>
        <a:spcPct val="0"/>
      </a:spcBef>
      <a:spcAft>
        <a:spcPct val="0"/>
      </a:spcAft>
      <a:buClr>
        <a:schemeClr val="hlink"/>
      </a:buClr>
      <a:defRPr sz="2000" i="1" kern="1200">
        <a:solidFill>
          <a:schemeClr val="tx1"/>
        </a:solidFill>
        <a:latin typeface="Arial Black" pitchFamily="34" charset="0"/>
        <a:ea typeface="+mn-ea"/>
        <a:cs typeface="+mn-cs"/>
      </a:defRPr>
    </a:lvl4pPr>
    <a:lvl5pPr marL="1828800" algn="ctr" rtl="0" fontAlgn="base">
      <a:lnSpc>
        <a:spcPct val="80000"/>
      </a:lnSpc>
      <a:spcBef>
        <a:spcPct val="0"/>
      </a:spcBef>
      <a:spcAft>
        <a:spcPct val="0"/>
      </a:spcAft>
      <a:buClr>
        <a:schemeClr val="hlink"/>
      </a:buClr>
      <a:defRPr sz="2000" i="1" kern="1200">
        <a:solidFill>
          <a:schemeClr val="tx1"/>
        </a:solidFill>
        <a:latin typeface="Arial Black" pitchFamily="34" charset="0"/>
        <a:ea typeface="+mn-ea"/>
        <a:cs typeface="+mn-cs"/>
      </a:defRPr>
    </a:lvl5pPr>
    <a:lvl6pPr marL="2286000" algn="l" defTabSz="914400" rtl="0" eaLnBrk="1" latinLnBrk="0" hangingPunct="1">
      <a:defRPr sz="2000" i="1" kern="1200">
        <a:solidFill>
          <a:schemeClr val="tx1"/>
        </a:solidFill>
        <a:latin typeface="Arial Black" pitchFamily="34" charset="0"/>
        <a:ea typeface="+mn-ea"/>
        <a:cs typeface="+mn-cs"/>
      </a:defRPr>
    </a:lvl6pPr>
    <a:lvl7pPr marL="2743200" algn="l" defTabSz="914400" rtl="0" eaLnBrk="1" latinLnBrk="0" hangingPunct="1">
      <a:defRPr sz="2000" i="1" kern="1200">
        <a:solidFill>
          <a:schemeClr val="tx1"/>
        </a:solidFill>
        <a:latin typeface="Arial Black" pitchFamily="34" charset="0"/>
        <a:ea typeface="+mn-ea"/>
        <a:cs typeface="+mn-cs"/>
      </a:defRPr>
    </a:lvl7pPr>
    <a:lvl8pPr marL="3200400" algn="l" defTabSz="914400" rtl="0" eaLnBrk="1" latinLnBrk="0" hangingPunct="1">
      <a:defRPr sz="2000" i="1" kern="1200">
        <a:solidFill>
          <a:schemeClr val="tx1"/>
        </a:solidFill>
        <a:latin typeface="Arial Black" pitchFamily="34" charset="0"/>
        <a:ea typeface="+mn-ea"/>
        <a:cs typeface="+mn-cs"/>
      </a:defRPr>
    </a:lvl8pPr>
    <a:lvl9pPr marL="3657600" algn="l" defTabSz="914400" rtl="0" eaLnBrk="1" latinLnBrk="0" hangingPunct="1">
      <a:defRPr sz="2000" i="1"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6626" name="Group 2"/>
          <p:cNvGrpSpPr>
            <a:grpSpLocks/>
          </p:cNvGrpSpPr>
          <p:nvPr/>
        </p:nvGrpSpPr>
        <p:grpSpPr bwMode="auto">
          <a:xfrm>
            <a:off x="2084388" y="296863"/>
            <a:ext cx="6823075" cy="5353050"/>
            <a:chOff x="1313" y="187"/>
            <a:chExt cx="4298" cy="3372"/>
          </a:xfrm>
        </p:grpSpPr>
        <p:grpSp>
          <p:nvGrpSpPr>
            <p:cNvPr id="26627" name="Group 3"/>
            <p:cNvGrpSpPr>
              <a:grpSpLocks/>
            </p:cNvGrpSpPr>
            <p:nvPr/>
          </p:nvGrpSpPr>
          <p:grpSpPr bwMode="auto">
            <a:xfrm>
              <a:off x="2194" y="601"/>
              <a:ext cx="596" cy="447"/>
              <a:chOff x="0" y="0"/>
              <a:chExt cx="768" cy="576"/>
            </a:xfrm>
          </p:grpSpPr>
          <p:sp>
            <p:nvSpPr>
              <p:cNvPr id="26628"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29"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30" name="Group 6"/>
            <p:cNvGrpSpPr>
              <a:grpSpLocks/>
            </p:cNvGrpSpPr>
            <p:nvPr/>
          </p:nvGrpSpPr>
          <p:grpSpPr bwMode="auto">
            <a:xfrm>
              <a:off x="1313" y="187"/>
              <a:ext cx="4298" cy="3372"/>
              <a:chOff x="0" y="0"/>
              <a:chExt cx="5533" cy="4341"/>
            </a:xfrm>
          </p:grpSpPr>
          <p:grpSp>
            <p:nvGrpSpPr>
              <p:cNvPr id="26631" name="Group 7"/>
              <p:cNvGrpSpPr>
                <a:grpSpLocks/>
              </p:cNvGrpSpPr>
              <p:nvPr/>
            </p:nvGrpSpPr>
            <p:grpSpPr bwMode="auto">
              <a:xfrm>
                <a:off x="0" y="0"/>
                <a:ext cx="5470" cy="4341"/>
                <a:chOff x="0" y="0"/>
                <a:chExt cx="5470" cy="4341"/>
              </a:xfrm>
            </p:grpSpPr>
            <p:grpSp>
              <p:nvGrpSpPr>
                <p:cNvPr id="26632" name="Group 8"/>
                <p:cNvGrpSpPr>
                  <a:grpSpLocks/>
                </p:cNvGrpSpPr>
                <p:nvPr/>
              </p:nvGrpSpPr>
              <p:grpSpPr bwMode="auto">
                <a:xfrm>
                  <a:off x="1339" y="786"/>
                  <a:ext cx="2919" cy="2151"/>
                  <a:chOff x="1265" y="814"/>
                  <a:chExt cx="2919" cy="2151"/>
                </a:xfrm>
              </p:grpSpPr>
              <p:sp>
                <p:nvSpPr>
                  <p:cNvPr id="26633"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35" name="Group 11"/>
                <p:cNvGrpSpPr>
                  <a:grpSpLocks/>
                </p:cNvGrpSpPr>
                <p:nvPr/>
              </p:nvGrpSpPr>
              <p:grpSpPr bwMode="auto">
                <a:xfrm>
                  <a:off x="0" y="0"/>
                  <a:ext cx="5470" cy="4341"/>
                  <a:chOff x="0" y="0"/>
                  <a:chExt cx="5470" cy="4341"/>
                </a:xfrm>
              </p:grpSpPr>
              <p:grpSp>
                <p:nvGrpSpPr>
                  <p:cNvPr id="26636" name="Group 12"/>
                  <p:cNvGrpSpPr>
                    <a:grpSpLocks/>
                  </p:cNvGrpSpPr>
                  <p:nvPr/>
                </p:nvGrpSpPr>
                <p:grpSpPr bwMode="auto">
                  <a:xfrm>
                    <a:off x="3545" y="1502"/>
                    <a:ext cx="1258" cy="2327"/>
                    <a:chOff x="3471" y="1530"/>
                    <a:chExt cx="1258" cy="2327"/>
                  </a:xfrm>
                </p:grpSpPr>
                <p:sp>
                  <p:nvSpPr>
                    <p:cNvPr id="26637" name="Freeform 13"/>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38" name="Freeform 14"/>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39" name="Group 15"/>
                  <p:cNvGrpSpPr>
                    <a:grpSpLocks/>
                  </p:cNvGrpSpPr>
                  <p:nvPr/>
                </p:nvGrpSpPr>
                <p:grpSpPr bwMode="auto">
                  <a:xfrm>
                    <a:off x="2938" y="1991"/>
                    <a:ext cx="2463" cy="1332"/>
                    <a:chOff x="2864" y="2019"/>
                    <a:chExt cx="2463" cy="1332"/>
                  </a:xfrm>
                </p:grpSpPr>
                <p:sp>
                  <p:nvSpPr>
                    <p:cNvPr id="26640" name="Freeform 16"/>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41" name="Freeform 17"/>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42" name="Group 18"/>
                  <p:cNvGrpSpPr>
                    <a:grpSpLocks/>
                  </p:cNvGrpSpPr>
                  <p:nvPr/>
                </p:nvGrpSpPr>
                <p:grpSpPr bwMode="auto">
                  <a:xfrm>
                    <a:off x="2971" y="1804"/>
                    <a:ext cx="2477" cy="1064"/>
                    <a:chOff x="2897" y="1832"/>
                    <a:chExt cx="2477" cy="1064"/>
                  </a:xfrm>
                </p:grpSpPr>
                <p:sp>
                  <p:nvSpPr>
                    <p:cNvPr id="26643" name="Freeform 19"/>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44"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45" name="Group 21"/>
                  <p:cNvGrpSpPr>
                    <a:grpSpLocks/>
                  </p:cNvGrpSpPr>
                  <p:nvPr/>
                </p:nvGrpSpPr>
                <p:grpSpPr bwMode="auto">
                  <a:xfrm>
                    <a:off x="2998" y="1608"/>
                    <a:ext cx="2472" cy="927"/>
                    <a:chOff x="2924" y="1636"/>
                    <a:chExt cx="2472" cy="927"/>
                  </a:xfrm>
                </p:grpSpPr>
                <p:sp>
                  <p:nvSpPr>
                    <p:cNvPr id="26646"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47" name="Freeform 23"/>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48" name="Group 24"/>
                  <p:cNvGrpSpPr>
                    <a:grpSpLocks/>
                  </p:cNvGrpSpPr>
                  <p:nvPr/>
                </p:nvGrpSpPr>
                <p:grpSpPr bwMode="auto">
                  <a:xfrm>
                    <a:off x="3032" y="1386"/>
                    <a:ext cx="2342" cy="657"/>
                    <a:chOff x="2958" y="1414"/>
                    <a:chExt cx="2342" cy="657"/>
                  </a:xfrm>
                </p:grpSpPr>
                <p:sp>
                  <p:nvSpPr>
                    <p:cNvPr id="26649" name="Freeform 25"/>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50" name="Freeform 26"/>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51" name="Group 27"/>
                  <p:cNvGrpSpPr>
                    <a:grpSpLocks/>
                  </p:cNvGrpSpPr>
                  <p:nvPr/>
                </p:nvGrpSpPr>
                <p:grpSpPr bwMode="auto">
                  <a:xfrm>
                    <a:off x="3057" y="1241"/>
                    <a:ext cx="2150" cy="343"/>
                    <a:chOff x="2983" y="1269"/>
                    <a:chExt cx="2150" cy="343"/>
                  </a:xfrm>
                </p:grpSpPr>
                <p:sp>
                  <p:nvSpPr>
                    <p:cNvPr id="26652" name="Freeform 28"/>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53" name="Freeform 29"/>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54" name="Group 30"/>
                  <p:cNvGrpSpPr>
                    <a:grpSpLocks/>
                  </p:cNvGrpSpPr>
                  <p:nvPr/>
                </p:nvGrpSpPr>
                <p:grpSpPr bwMode="auto">
                  <a:xfrm>
                    <a:off x="3012" y="889"/>
                    <a:ext cx="1879" cy="427"/>
                    <a:chOff x="2938" y="917"/>
                    <a:chExt cx="1879" cy="427"/>
                  </a:xfrm>
                </p:grpSpPr>
                <p:sp>
                  <p:nvSpPr>
                    <p:cNvPr id="26655"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56" name="Freeform 32"/>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57" name="Group 33"/>
                  <p:cNvGrpSpPr>
                    <a:grpSpLocks/>
                  </p:cNvGrpSpPr>
                  <p:nvPr/>
                </p:nvGrpSpPr>
                <p:grpSpPr bwMode="auto">
                  <a:xfrm>
                    <a:off x="711" y="1625"/>
                    <a:ext cx="1257" cy="2326"/>
                    <a:chOff x="637" y="1653"/>
                    <a:chExt cx="1257" cy="2326"/>
                  </a:xfrm>
                </p:grpSpPr>
                <p:sp>
                  <p:nvSpPr>
                    <p:cNvPr id="26658" name="Freeform 34"/>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59" name="Freeform 35"/>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60" name="Group 36"/>
                  <p:cNvGrpSpPr>
                    <a:grpSpLocks/>
                  </p:cNvGrpSpPr>
                  <p:nvPr/>
                </p:nvGrpSpPr>
                <p:grpSpPr bwMode="auto">
                  <a:xfrm>
                    <a:off x="69" y="2168"/>
                    <a:ext cx="2463" cy="1332"/>
                    <a:chOff x="-5" y="2196"/>
                    <a:chExt cx="2463" cy="1332"/>
                  </a:xfrm>
                </p:grpSpPr>
                <p:sp>
                  <p:nvSpPr>
                    <p:cNvPr id="26661" name="Freeform 37"/>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62" name="Freeform 38"/>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63" name="Group 39"/>
                  <p:cNvGrpSpPr>
                    <a:grpSpLocks/>
                  </p:cNvGrpSpPr>
                  <p:nvPr/>
                </p:nvGrpSpPr>
                <p:grpSpPr bwMode="auto">
                  <a:xfrm>
                    <a:off x="22" y="1981"/>
                    <a:ext cx="2477" cy="1064"/>
                    <a:chOff x="-52" y="2009"/>
                    <a:chExt cx="2477" cy="1064"/>
                  </a:xfrm>
                </p:grpSpPr>
                <p:sp>
                  <p:nvSpPr>
                    <p:cNvPr id="26664"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65" name="Freeform 41"/>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66" name="Group 42"/>
                  <p:cNvGrpSpPr>
                    <a:grpSpLocks/>
                  </p:cNvGrpSpPr>
                  <p:nvPr/>
                </p:nvGrpSpPr>
                <p:grpSpPr bwMode="auto">
                  <a:xfrm>
                    <a:off x="0" y="1785"/>
                    <a:ext cx="2472" cy="927"/>
                    <a:chOff x="-74" y="1813"/>
                    <a:chExt cx="2472" cy="927"/>
                  </a:xfrm>
                </p:grpSpPr>
                <p:sp>
                  <p:nvSpPr>
                    <p:cNvPr id="26667" name="Freeform 43"/>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68" name="Freeform 44"/>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69" name="Group 45"/>
                  <p:cNvGrpSpPr>
                    <a:grpSpLocks/>
                  </p:cNvGrpSpPr>
                  <p:nvPr/>
                </p:nvGrpSpPr>
                <p:grpSpPr bwMode="auto">
                  <a:xfrm>
                    <a:off x="96" y="1563"/>
                    <a:ext cx="2342" cy="657"/>
                    <a:chOff x="22" y="1591"/>
                    <a:chExt cx="2342" cy="657"/>
                  </a:xfrm>
                </p:grpSpPr>
                <p:sp>
                  <p:nvSpPr>
                    <p:cNvPr id="26670" name="Freeform 46"/>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71" name="Freeform 47"/>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72" name="Group 48"/>
                  <p:cNvGrpSpPr>
                    <a:grpSpLocks/>
                  </p:cNvGrpSpPr>
                  <p:nvPr/>
                </p:nvGrpSpPr>
                <p:grpSpPr bwMode="auto">
                  <a:xfrm>
                    <a:off x="263" y="1418"/>
                    <a:ext cx="2150" cy="343"/>
                    <a:chOff x="189" y="1446"/>
                    <a:chExt cx="2150" cy="343"/>
                  </a:xfrm>
                </p:grpSpPr>
                <p:sp>
                  <p:nvSpPr>
                    <p:cNvPr id="26673"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74" name="Freeform 50"/>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75" name="Group 51"/>
                  <p:cNvGrpSpPr>
                    <a:grpSpLocks/>
                  </p:cNvGrpSpPr>
                  <p:nvPr/>
                </p:nvGrpSpPr>
                <p:grpSpPr bwMode="auto">
                  <a:xfrm>
                    <a:off x="579" y="1066"/>
                    <a:ext cx="1879" cy="427"/>
                    <a:chOff x="505" y="1094"/>
                    <a:chExt cx="1879" cy="427"/>
                  </a:xfrm>
                </p:grpSpPr>
                <p:sp>
                  <p:nvSpPr>
                    <p:cNvPr id="26676"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77" name="Freeform 53"/>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78" name="Group 54"/>
                  <p:cNvGrpSpPr>
                    <a:grpSpLocks/>
                  </p:cNvGrpSpPr>
                  <p:nvPr/>
                </p:nvGrpSpPr>
                <p:grpSpPr bwMode="auto">
                  <a:xfrm>
                    <a:off x="690" y="871"/>
                    <a:ext cx="1850" cy="554"/>
                    <a:chOff x="616" y="899"/>
                    <a:chExt cx="1850" cy="554"/>
                  </a:xfrm>
                </p:grpSpPr>
                <p:sp>
                  <p:nvSpPr>
                    <p:cNvPr id="26679" name="Freeform 55"/>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80" name="Freeform 56"/>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81" name="Group 57"/>
                  <p:cNvGrpSpPr>
                    <a:grpSpLocks/>
                  </p:cNvGrpSpPr>
                  <p:nvPr/>
                </p:nvGrpSpPr>
                <p:grpSpPr bwMode="auto">
                  <a:xfrm>
                    <a:off x="911" y="589"/>
                    <a:ext cx="1767" cy="743"/>
                    <a:chOff x="911" y="589"/>
                    <a:chExt cx="1767" cy="743"/>
                  </a:xfrm>
                </p:grpSpPr>
                <p:sp>
                  <p:nvSpPr>
                    <p:cNvPr id="26682"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83" name="Freeform 59"/>
                    <p:cNvSpPr>
                      <a:spLocks/>
                    </p:cNvSpPr>
                    <p:nvPr/>
                  </p:nvSpPr>
                  <p:spPr bwMode="hidden">
                    <a:xfrm rot="2028410" flipH="1">
                      <a:off x="911" y="58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84" name="Group 60"/>
                  <p:cNvGrpSpPr>
                    <a:grpSpLocks/>
                  </p:cNvGrpSpPr>
                  <p:nvPr/>
                </p:nvGrpSpPr>
                <p:grpSpPr bwMode="auto">
                  <a:xfrm>
                    <a:off x="1120" y="300"/>
                    <a:ext cx="1693" cy="892"/>
                    <a:chOff x="1120" y="300"/>
                    <a:chExt cx="1693" cy="892"/>
                  </a:xfrm>
                </p:grpSpPr>
                <p:sp>
                  <p:nvSpPr>
                    <p:cNvPr id="26685"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86" name="Freeform 62"/>
                    <p:cNvSpPr>
                      <a:spLocks/>
                    </p:cNvSpPr>
                    <p:nvPr/>
                  </p:nvSpPr>
                  <p:spPr bwMode="hidden">
                    <a:xfrm rot="2664424" flipH="1">
                      <a:off x="1120" y="300"/>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87" name="Group 63"/>
                  <p:cNvGrpSpPr>
                    <a:grpSpLocks/>
                  </p:cNvGrpSpPr>
                  <p:nvPr/>
                </p:nvGrpSpPr>
                <p:grpSpPr bwMode="auto">
                  <a:xfrm>
                    <a:off x="1707" y="76"/>
                    <a:ext cx="778" cy="1512"/>
                    <a:chOff x="1633" y="104"/>
                    <a:chExt cx="778" cy="1512"/>
                  </a:xfrm>
                </p:grpSpPr>
                <p:sp>
                  <p:nvSpPr>
                    <p:cNvPr id="26688" name="Freeform 64"/>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89" name="Freeform 65"/>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90" name="Group 66"/>
                  <p:cNvGrpSpPr>
                    <a:grpSpLocks/>
                  </p:cNvGrpSpPr>
                  <p:nvPr/>
                </p:nvGrpSpPr>
                <p:grpSpPr bwMode="auto">
                  <a:xfrm>
                    <a:off x="2009" y="0"/>
                    <a:ext cx="634" cy="1534"/>
                    <a:chOff x="1935" y="28"/>
                    <a:chExt cx="634" cy="1534"/>
                  </a:xfrm>
                </p:grpSpPr>
                <p:sp>
                  <p:nvSpPr>
                    <p:cNvPr id="26691" name="Freeform 67"/>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92" name="Freeform 68"/>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93" name="Group 69"/>
                  <p:cNvGrpSpPr>
                    <a:grpSpLocks/>
                  </p:cNvGrpSpPr>
                  <p:nvPr/>
                </p:nvGrpSpPr>
                <p:grpSpPr bwMode="auto">
                  <a:xfrm>
                    <a:off x="2896" y="644"/>
                    <a:ext cx="1845" cy="566"/>
                    <a:chOff x="2822" y="672"/>
                    <a:chExt cx="1845" cy="566"/>
                  </a:xfrm>
                </p:grpSpPr>
                <p:sp>
                  <p:nvSpPr>
                    <p:cNvPr id="26694"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95" name="Freeform 71"/>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96" name="Group 72"/>
                  <p:cNvGrpSpPr>
                    <a:grpSpLocks/>
                  </p:cNvGrpSpPr>
                  <p:nvPr/>
                </p:nvGrpSpPr>
                <p:grpSpPr bwMode="auto">
                  <a:xfrm>
                    <a:off x="2757" y="417"/>
                    <a:ext cx="1781" cy="717"/>
                    <a:chOff x="2683" y="445"/>
                    <a:chExt cx="1781" cy="717"/>
                  </a:xfrm>
                </p:grpSpPr>
                <p:sp>
                  <p:nvSpPr>
                    <p:cNvPr id="26697"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98" name="Freeform 74"/>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6699" name="Freeform 75"/>
                  <p:cNvSpPr>
                    <a:spLocks/>
                  </p:cNvSpPr>
                  <p:nvPr/>
                </p:nvSpPr>
                <p:spPr bwMode="hidden">
                  <a:xfrm rot="4578755" flipH="1">
                    <a:off x="2175" y="949"/>
                    <a:ext cx="1027"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00"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6701" name="Group 77"/>
                  <p:cNvGrpSpPr>
                    <a:grpSpLocks/>
                  </p:cNvGrpSpPr>
                  <p:nvPr/>
                </p:nvGrpSpPr>
                <p:grpSpPr bwMode="auto">
                  <a:xfrm>
                    <a:off x="2874" y="13"/>
                    <a:ext cx="640" cy="1520"/>
                    <a:chOff x="2800" y="41"/>
                    <a:chExt cx="640" cy="1520"/>
                  </a:xfrm>
                </p:grpSpPr>
                <p:sp>
                  <p:nvSpPr>
                    <p:cNvPr id="26702"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03" name="Freeform 79"/>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04" name="Group 80"/>
                  <p:cNvGrpSpPr>
                    <a:grpSpLocks/>
                  </p:cNvGrpSpPr>
                  <p:nvPr/>
                </p:nvGrpSpPr>
                <p:grpSpPr bwMode="auto">
                  <a:xfrm>
                    <a:off x="3008" y="135"/>
                    <a:ext cx="1017" cy="1464"/>
                    <a:chOff x="2934" y="163"/>
                    <a:chExt cx="1017" cy="1464"/>
                  </a:xfrm>
                </p:grpSpPr>
                <p:sp>
                  <p:nvSpPr>
                    <p:cNvPr id="26705" name="Freeform 81"/>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06" name="Freeform 82"/>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07" name="Group 83"/>
                  <p:cNvGrpSpPr>
                    <a:grpSpLocks/>
                  </p:cNvGrpSpPr>
                  <p:nvPr/>
                </p:nvGrpSpPr>
                <p:grpSpPr bwMode="auto">
                  <a:xfrm>
                    <a:off x="2804" y="4"/>
                    <a:ext cx="243" cy="1448"/>
                    <a:chOff x="2730" y="32"/>
                    <a:chExt cx="243" cy="1448"/>
                  </a:xfrm>
                </p:grpSpPr>
                <p:sp>
                  <p:nvSpPr>
                    <p:cNvPr id="26708" name="Freeform 84"/>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09" name="Freeform 85"/>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10" name="Group 86"/>
                  <p:cNvGrpSpPr>
                    <a:grpSpLocks/>
                  </p:cNvGrpSpPr>
                  <p:nvPr/>
                </p:nvGrpSpPr>
                <p:grpSpPr bwMode="auto">
                  <a:xfrm>
                    <a:off x="1017" y="1741"/>
                    <a:ext cx="1085" cy="2450"/>
                    <a:chOff x="943" y="1769"/>
                    <a:chExt cx="1085" cy="2450"/>
                  </a:xfrm>
                </p:grpSpPr>
                <p:sp>
                  <p:nvSpPr>
                    <p:cNvPr id="26711" name="Freeform 87"/>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12" name="Freeform 88"/>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13" name="Group 89"/>
                  <p:cNvGrpSpPr>
                    <a:grpSpLocks/>
                  </p:cNvGrpSpPr>
                  <p:nvPr/>
                </p:nvGrpSpPr>
                <p:grpSpPr bwMode="auto">
                  <a:xfrm>
                    <a:off x="1529" y="1908"/>
                    <a:ext cx="766" cy="2373"/>
                    <a:chOff x="1455" y="1936"/>
                    <a:chExt cx="766" cy="2373"/>
                  </a:xfrm>
                </p:grpSpPr>
                <p:sp>
                  <p:nvSpPr>
                    <p:cNvPr id="26714" name="Freeform 90"/>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15" name="Freeform 91"/>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16" name="Group 92"/>
                  <p:cNvGrpSpPr>
                    <a:grpSpLocks/>
                  </p:cNvGrpSpPr>
                  <p:nvPr/>
                </p:nvGrpSpPr>
                <p:grpSpPr bwMode="auto">
                  <a:xfrm rot="88588">
                    <a:off x="2061" y="1962"/>
                    <a:ext cx="459" cy="2329"/>
                    <a:chOff x="1956" y="1990"/>
                    <a:chExt cx="492" cy="2604"/>
                  </a:xfrm>
                </p:grpSpPr>
                <p:sp>
                  <p:nvSpPr>
                    <p:cNvPr id="26717" name="Freeform 93"/>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18" name="Freeform 94"/>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19" name="Group 95"/>
                  <p:cNvGrpSpPr>
                    <a:grpSpLocks/>
                  </p:cNvGrpSpPr>
                  <p:nvPr/>
                </p:nvGrpSpPr>
                <p:grpSpPr bwMode="auto">
                  <a:xfrm>
                    <a:off x="3408" y="1689"/>
                    <a:ext cx="1125" cy="2426"/>
                    <a:chOff x="3334" y="1717"/>
                    <a:chExt cx="1125" cy="2426"/>
                  </a:xfrm>
                </p:grpSpPr>
                <p:sp>
                  <p:nvSpPr>
                    <p:cNvPr id="26720" name="Freeform 96"/>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21" name="Freeform 97"/>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22" name="Group 98"/>
                  <p:cNvGrpSpPr>
                    <a:grpSpLocks/>
                  </p:cNvGrpSpPr>
                  <p:nvPr/>
                </p:nvGrpSpPr>
                <p:grpSpPr bwMode="auto">
                  <a:xfrm>
                    <a:off x="3255" y="1838"/>
                    <a:ext cx="883" cy="2426"/>
                    <a:chOff x="3181" y="1866"/>
                    <a:chExt cx="883" cy="2426"/>
                  </a:xfrm>
                </p:grpSpPr>
                <p:sp>
                  <p:nvSpPr>
                    <p:cNvPr id="26723" name="Freeform 99"/>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24" name="Freeform 100"/>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25" name="Group 101"/>
                  <p:cNvGrpSpPr>
                    <a:grpSpLocks/>
                  </p:cNvGrpSpPr>
                  <p:nvPr/>
                </p:nvGrpSpPr>
                <p:grpSpPr bwMode="auto">
                  <a:xfrm>
                    <a:off x="3080" y="1955"/>
                    <a:ext cx="619" cy="2386"/>
                    <a:chOff x="3006" y="1983"/>
                    <a:chExt cx="619" cy="2386"/>
                  </a:xfrm>
                </p:grpSpPr>
                <p:sp>
                  <p:nvSpPr>
                    <p:cNvPr id="26726" name="Freeform 102"/>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27" name="Freeform 103"/>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28" name="Group 104"/>
                  <p:cNvGrpSpPr>
                    <a:grpSpLocks/>
                  </p:cNvGrpSpPr>
                  <p:nvPr/>
                </p:nvGrpSpPr>
                <p:grpSpPr bwMode="auto">
                  <a:xfrm>
                    <a:off x="2893" y="2073"/>
                    <a:ext cx="405" cy="2219"/>
                    <a:chOff x="2819" y="2101"/>
                    <a:chExt cx="405" cy="2219"/>
                  </a:xfrm>
                </p:grpSpPr>
                <p:sp>
                  <p:nvSpPr>
                    <p:cNvPr id="26729" name="Freeform 105"/>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30" name="Freeform 106"/>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31" name="Group 107"/>
                  <p:cNvGrpSpPr>
                    <a:grpSpLocks/>
                  </p:cNvGrpSpPr>
                  <p:nvPr/>
                </p:nvGrpSpPr>
                <p:grpSpPr bwMode="auto">
                  <a:xfrm>
                    <a:off x="2372" y="2107"/>
                    <a:ext cx="426" cy="2185"/>
                    <a:chOff x="2287" y="2135"/>
                    <a:chExt cx="426" cy="2185"/>
                  </a:xfrm>
                </p:grpSpPr>
                <p:sp>
                  <p:nvSpPr>
                    <p:cNvPr id="26732" name="Freeform 108"/>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33"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grpSp>
            <p:nvGrpSpPr>
              <p:cNvPr id="26734" name="Group 110"/>
              <p:cNvGrpSpPr>
                <a:grpSpLocks/>
              </p:cNvGrpSpPr>
              <p:nvPr/>
            </p:nvGrpSpPr>
            <p:grpSpPr bwMode="auto">
              <a:xfrm>
                <a:off x="74" y="313"/>
                <a:ext cx="5459" cy="3667"/>
                <a:chOff x="74" y="313"/>
                <a:chExt cx="5459" cy="3667"/>
              </a:xfrm>
            </p:grpSpPr>
            <p:grpSp>
              <p:nvGrpSpPr>
                <p:cNvPr id="26735" name="Group 111"/>
                <p:cNvGrpSpPr>
                  <a:grpSpLocks/>
                </p:cNvGrpSpPr>
                <p:nvPr/>
              </p:nvGrpSpPr>
              <p:grpSpPr bwMode="auto">
                <a:xfrm>
                  <a:off x="74" y="313"/>
                  <a:ext cx="5459" cy="3667"/>
                  <a:chOff x="74" y="313"/>
                  <a:chExt cx="5459" cy="3667"/>
                </a:xfrm>
              </p:grpSpPr>
              <p:sp>
                <p:nvSpPr>
                  <p:cNvPr id="26736"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37"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38"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39"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0"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1"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2" name="Freeform 118"/>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6743" name="Freeform 119"/>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26744" name="Group 120"/>
            <p:cNvGrpSpPr>
              <a:grpSpLocks/>
            </p:cNvGrpSpPr>
            <p:nvPr/>
          </p:nvGrpSpPr>
          <p:grpSpPr bwMode="auto">
            <a:xfrm>
              <a:off x="1476" y="449"/>
              <a:ext cx="4038" cy="2966"/>
              <a:chOff x="210" y="337"/>
              <a:chExt cx="5198" cy="3818"/>
            </a:xfrm>
          </p:grpSpPr>
          <p:sp>
            <p:nvSpPr>
              <p:cNvPr id="26745"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6"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7"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8"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9"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0"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1" name="Freeform 127"/>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2" name="Freeform 128"/>
              <p:cNvSpPr>
                <a:spLocks/>
              </p:cNvSpPr>
              <p:nvPr/>
            </p:nvSpPr>
            <p:spPr bwMode="hidden">
              <a:xfrm rot="19660755" flipV="1">
                <a:off x="2546" y="2150"/>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3" name="Freeform 129"/>
              <p:cNvSpPr>
                <a:spLocks/>
              </p:cNvSpPr>
              <p:nvPr/>
            </p:nvSpPr>
            <p:spPr bwMode="hidden">
              <a:xfrm flipH="1">
                <a:off x="489" y="2504"/>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4"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5" name="Freeform 131"/>
              <p:cNvSpPr>
                <a:spLocks/>
              </p:cNvSpPr>
              <p:nvPr/>
            </p:nvSpPr>
            <p:spPr bwMode="hidden">
              <a:xfrm>
                <a:off x="4401" y="2280"/>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6"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7" name="Freeform 133"/>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8" name="Freeform 134"/>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sp>
        <p:nvSpPr>
          <p:cNvPr id="26759" name="Rectangle 135"/>
          <p:cNvSpPr>
            <a:spLocks noGrp="1" noChangeArrowheads="1"/>
          </p:cNvSpPr>
          <p:nvPr>
            <p:ph type="ctrTitle" sz="quarter"/>
          </p:nvPr>
        </p:nvSpPr>
        <p:spPr>
          <a:xfrm>
            <a:off x="685800" y="1827213"/>
            <a:ext cx="7772400" cy="1627187"/>
          </a:xfrm>
        </p:spPr>
        <p:txBody>
          <a:bodyPr/>
          <a:lstStyle>
            <a:lvl1pPr>
              <a:defRPr/>
            </a:lvl1pPr>
          </a:lstStyle>
          <a:p>
            <a:pPr lvl="0"/>
            <a:r>
              <a:rPr lang="ru-RU" altLang="ru-RU" noProof="0" smtClean="0"/>
              <a:t>Образец заголовка</a:t>
            </a:r>
          </a:p>
        </p:txBody>
      </p:sp>
      <p:sp>
        <p:nvSpPr>
          <p:cNvPr id="2676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altLang="ru-RU" noProof="0" smtClean="0"/>
              <a:t>Образец подзаголовка</a:t>
            </a:r>
          </a:p>
        </p:txBody>
      </p:sp>
      <p:sp>
        <p:nvSpPr>
          <p:cNvPr id="26761" name="Rectangle 137"/>
          <p:cNvSpPr>
            <a:spLocks noGrp="1" noChangeArrowheads="1"/>
          </p:cNvSpPr>
          <p:nvPr>
            <p:ph type="dt" sz="quarter" idx="2"/>
          </p:nvPr>
        </p:nvSpPr>
        <p:spPr/>
        <p:txBody>
          <a:bodyPr/>
          <a:lstStyle>
            <a:lvl1pPr>
              <a:defRPr/>
            </a:lvl1pPr>
          </a:lstStyle>
          <a:p>
            <a:endParaRPr lang="ru-RU" altLang="ru-RU"/>
          </a:p>
        </p:txBody>
      </p:sp>
      <p:sp>
        <p:nvSpPr>
          <p:cNvPr id="26762" name="Rectangle 138"/>
          <p:cNvSpPr>
            <a:spLocks noGrp="1" noChangeArrowheads="1"/>
          </p:cNvSpPr>
          <p:nvPr>
            <p:ph type="ftr" sz="quarter" idx="3"/>
          </p:nvPr>
        </p:nvSpPr>
        <p:spPr/>
        <p:txBody>
          <a:bodyPr/>
          <a:lstStyle>
            <a:lvl1pPr>
              <a:defRPr/>
            </a:lvl1pPr>
          </a:lstStyle>
          <a:p>
            <a:endParaRPr lang="ru-RU" altLang="ru-RU"/>
          </a:p>
        </p:txBody>
      </p:sp>
      <p:sp>
        <p:nvSpPr>
          <p:cNvPr id="26763" name="Rectangle 139"/>
          <p:cNvSpPr>
            <a:spLocks noGrp="1" noChangeArrowheads="1"/>
          </p:cNvSpPr>
          <p:nvPr>
            <p:ph type="sldNum" sz="quarter" idx="4"/>
          </p:nvPr>
        </p:nvSpPr>
        <p:spPr/>
        <p:txBody>
          <a:bodyPr/>
          <a:lstStyle>
            <a:lvl1pPr>
              <a:defRPr/>
            </a:lvl1pPr>
          </a:lstStyle>
          <a:p>
            <a:fld id="{DA6210EE-D72B-4943-891E-B2EFD03EBD6D}"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FB64973A-E7C6-4612-9708-322CF9AB3B58}" type="slidenum">
              <a:rPr lang="ru-RU" altLang="ru-RU"/>
              <a:pPr/>
              <a:t>‹#›</a:t>
            </a:fld>
            <a:endParaRPr lang="ru-RU" altLang="ru-RU"/>
          </a:p>
        </p:txBody>
      </p:sp>
    </p:spTree>
    <p:extLst>
      <p:ext uri="{BB962C8B-B14F-4D97-AF65-F5344CB8AC3E}">
        <p14:creationId xmlns:p14="http://schemas.microsoft.com/office/powerpoint/2010/main" val="352605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0149C87-9412-486A-9F0A-D4B829BCFF50}" type="slidenum">
              <a:rPr lang="ru-RU" altLang="ru-RU"/>
              <a:pPr/>
              <a:t>‹#›</a:t>
            </a:fld>
            <a:endParaRPr lang="ru-RU" altLang="ru-RU"/>
          </a:p>
        </p:txBody>
      </p:sp>
    </p:spTree>
    <p:extLst>
      <p:ext uri="{BB962C8B-B14F-4D97-AF65-F5344CB8AC3E}">
        <p14:creationId xmlns:p14="http://schemas.microsoft.com/office/powerpoint/2010/main" val="311566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5826BCBD-2BC5-47E0-9B9F-96C493952A9C}" type="slidenum">
              <a:rPr lang="ru-RU" altLang="ru-RU"/>
              <a:pPr/>
              <a:t>‹#›</a:t>
            </a:fld>
            <a:endParaRPr lang="ru-RU" altLang="ru-RU"/>
          </a:p>
        </p:txBody>
      </p:sp>
    </p:spTree>
    <p:extLst>
      <p:ext uri="{BB962C8B-B14F-4D97-AF65-F5344CB8AC3E}">
        <p14:creationId xmlns:p14="http://schemas.microsoft.com/office/powerpoint/2010/main" val="297091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6103307-43C8-4226-97F3-4B4B5DADECFB}" type="slidenum">
              <a:rPr lang="ru-RU" altLang="ru-RU"/>
              <a:pPr/>
              <a:t>‹#›</a:t>
            </a:fld>
            <a:endParaRPr lang="ru-RU" altLang="ru-RU"/>
          </a:p>
        </p:txBody>
      </p:sp>
    </p:spTree>
    <p:extLst>
      <p:ext uri="{BB962C8B-B14F-4D97-AF65-F5344CB8AC3E}">
        <p14:creationId xmlns:p14="http://schemas.microsoft.com/office/powerpoint/2010/main" val="347895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141A7B6F-0FEB-4C59-8A63-86EB12F6F1BA}" type="slidenum">
              <a:rPr lang="ru-RU" altLang="ru-RU"/>
              <a:pPr/>
              <a:t>‹#›</a:t>
            </a:fld>
            <a:endParaRPr lang="ru-RU" altLang="ru-RU"/>
          </a:p>
        </p:txBody>
      </p:sp>
    </p:spTree>
    <p:extLst>
      <p:ext uri="{BB962C8B-B14F-4D97-AF65-F5344CB8AC3E}">
        <p14:creationId xmlns:p14="http://schemas.microsoft.com/office/powerpoint/2010/main" val="304320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CC859C0F-520C-4651-91F6-BB56458D91A2}" type="slidenum">
              <a:rPr lang="ru-RU" altLang="ru-RU"/>
              <a:pPr/>
              <a:t>‹#›</a:t>
            </a:fld>
            <a:endParaRPr lang="ru-RU" altLang="ru-RU"/>
          </a:p>
        </p:txBody>
      </p:sp>
    </p:spTree>
    <p:extLst>
      <p:ext uri="{BB962C8B-B14F-4D97-AF65-F5344CB8AC3E}">
        <p14:creationId xmlns:p14="http://schemas.microsoft.com/office/powerpoint/2010/main" val="38634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B80982C8-6735-41D6-8FC8-12855FD37315}" type="slidenum">
              <a:rPr lang="ru-RU" altLang="ru-RU"/>
              <a:pPr/>
              <a:t>‹#›</a:t>
            </a:fld>
            <a:endParaRPr lang="ru-RU" altLang="ru-RU"/>
          </a:p>
        </p:txBody>
      </p:sp>
    </p:spTree>
    <p:extLst>
      <p:ext uri="{BB962C8B-B14F-4D97-AF65-F5344CB8AC3E}">
        <p14:creationId xmlns:p14="http://schemas.microsoft.com/office/powerpoint/2010/main" val="409571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FEED883-8CC6-4F3D-AB9A-C79717186C5A}" type="slidenum">
              <a:rPr lang="ru-RU" altLang="ru-RU"/>
              <a:pPr/>
              <a:t>‹#›</a:t>
            </a:fld>
            <a:endParaRPr lang="ru-RU" altLang="ru-RU"/>
          </a:p>
        </p:txBody>
      </p:sp>
    </p:spTree>
    <p:extLst>
      <p:ext uri="{BB962C8B-B14F-4D97-AF65-F5344CB8AC3E}">
        <p14:creationId xmlns:p14="http://schemas.microsoft.com/office/powerpoint/2010/main" val="216354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D5DEF4FD-BE16-42FA-BF8B-FBD770C65503}" type="slidenum">
              <a:rPr lang="ru-RU" altLang="ru-RU"/>
              <a:pPr/>
              <a:t>‹#›</a:t>
            </a:fld>
            <a:endParaRPr lang="ru-RU" altLang="ru-RU"/>
          </a:p>
        </p:txBody>
      </p:sp>
    </p:spTree>
    <p:extLst>
      <p:ext uri="{BB962C8B-B14F-4D97-AF65-F5344CB8AC3E}">
        <p14:creationId xmlns:p14="http://schemas.microsoft.com/office/powerpoint/2010/main" val="112946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4859B4AD-68C3-486F-9AA6-10D7E84EAADC}" type="slidenum">
              <a:rPr lang="ru-RU" altLang="ru-RU"/>
              <a:pPr/>
              <a:t>‹#›</a:t>
            </a:fld>
            <a:endParaRPr lang="ru-RU" altLang="ru-RU"/>
          </a:p>
        </p:txBody>
      </p:sp>
    </p:spTree>
    <p:extLst>
      <p:ext uri="{BB962C8B-B14F-4D97-AF65-F5344CB8AC3E}">
        <p14:creationId xmlns:p14="http://schemas.microsoft.com/office/powerpoint/2010/main" val="39226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6303963" y="0"/>
            <a:ext cx="2840037" cy="3254375"/>
            <a:chOff x="3115" y="0"/>
            <a:chExt cx="2170" cy="2486"/>
          </a:xfrm>
        </p:grpSpPr>
        <p:grpSp>
          <p:nvGrpSpPr>
            <p:cNvPr id="25603" name="Group 3"/>
            <p:cNvGrpSpPr>
              <a:grpSpLocks/>
            </p:cNvGrpSpPr>
            <p:nvPr/>
          </p:nvGrpSpPr>
          <p:grpSpPr bwMode="auto">
            <a:xfrm>
              <a:off x="4080" y="1910"/>
              <a:ext cx="768" cy="576"/>
              <a:chOff x="0" y="0"/>
              <a:chExt cx="768" cy="576"/>
            </a:xfrm>
          </p:grpSpPr>
          <p:sp>
            <p:nvSpPr>
              <p:cNvPr id="2560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0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06" name="Group 6"/>
            <p:cNvGrpSpPr>
              <a:grpSpLocks/>
            </p:cNvGrpSpPr>
            <p:nvPr/>
          </p:nvGrpSpPr>
          <p:grpSpPr bwMode="auto">
            <a:xfrm>
              <a:off x="4257" y="1103"/>
              <a:ext cx="768" cy="576"/>
              <a:chOff x="0" y="0"/>
              <a:chExt cx="768" cy="576"/>
            </a:xfrm>
          </p:grpSpPr>
          <p:sp>
            <p:nvSpPr>
              <p:cNvPr id="25607"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08"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09" name="Group 9"/>
            <p:cNvGrpSpPr>
              <a:grpSpLocks/>
            </p:cNvGrpSpPr>
            <p:nvPr/>
          </p:nvGrpSpPr>
          <p:grpSpPr bwMode="auto">
            <a:xfrm>
              <a:off x="3134" y="0"/>
              <a:ext cx="768" cy="576"/>
              <a:chOff x="0" y="0"/>
              <a:chExt cx="768" cy="576"/>
            </a:xfrm>
          </p:grpSpPr>
          <p:sp>
            <p:nvSpPr>
              <p:cNvPr id="2561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11"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12" name="Group 12"/>
            <p:cNvGrpSpPr>
              <a:grpSpLocks/>
            </p:cNvGrpSpPr>
            <p:nvPr/>
          </p:nvGrpSpPr>
          <p:grpSpPr bwMode="auto">
            <a:xfrm>
              <a:off x="3115" y="0"/>
              <a:ext cx="2170" cy="1702"/>
              <a:chOff x="3115" y="0"/>
              <a:chExt cx="2170" cy="1702"/>
            </a:xfrm>
          </p:grpSpPr>
          <p:grpSp>
            <p:nvGrpSpPr>
              <p:cNvPr id="25613" name="Group 13"/>
              <p:cNvGrpSpPr>
                <a:grpSpLocks/>
              </p:cNvGrpSpPr>
              <p:nvPr/>
            </p:nvGrpSpPr>
            <p:grpSpPr bwMode="auto">
              <a:xfrm>
                <a:off x="3640" y="308"/>
                <a:ext cx="1145" cy="844"/>
                <a:chOff x="1265" y="814"/>
                <a:chExt cx="2919" cy="2151"/>
              </a:xfrm>
            </p:grpSpPr>
            <p:sp>
              <p:nvSpPr>
                <p:cNvPr id="25614"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15"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16" name="Group 16"/>
              <p:cNvGrpSpPr>
                <a:grpSpLocks/>
              </p:cNvGrpSpPr>
              <p:nvPr/>
            </p:nvGrpSpPr>
            <p:grpSpPr bwMode="auto">
              <a:xfrm>
                <a:off x="3115" y="0"/>
                <a:ext cx="2145" cy="1702"/>
                <a:chOff x="3115" y="0"/>
                <a:chExt cx="2145" cy="1702"/>
              </a:xfrm>
            </p:grpSpPr>
            <p:grpSp>
              <p:nvGrpSpPr>
                <p:cNvPr id="25617" name="Group 17"/>
                <p:cNvGrpSpPr>
                  <a:grpSpLocks/>
                </p:cNvGrpSpPr>
                <p:nvPr/>
              </p:nvGrpSpPr>
              <p:grpSpPr bwMode="auto">
                <a:xfrm>
                  <a:off x="4505" y="589"/>
                  <a:ext cx="493" cy="912"/>
                  <a:chOff x="3471" y="1530"/>
                  <a:chExt cx="1258" cy="2327"/>
                </a:xfrm>
              </p:grpSpPr>
              <p:sp>
                <p:nvSpPr>
                  <p:cNvPr id="25618" name="Freeform 18"/>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19" name="Freeform 19"/>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20" name="Group 20"/>
                <p:cNvGrpSpPr>
                  <a:grpSpLocks/>
                </p:cNvGrpSpPr>
                <p:nvPr/>
              </p:nvGrpSpPr>
              <p:grpSpPr bwMode="auto">
                <a:xfrm>
                  <a:off x="4267" y="781"/>
                  <a:ext cx="966" cy="522"/>
                  <a:chOff x="2864" y="2019"/>
                  <a:chExt cx="2463" cy="1332"/>
                </a:xfrm>
              </p:grpSpPr>
              <p:sp>
                <p:nvSpPr>
                  <p:cNvPr id="25621" name="Freeform 21"/>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22" name="Freeform 22"/>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23" name="Group 23"/>
                <p:cNvGrpSpPr>
                  <a:grpSpLocks/>
                </p:cNvGrpSpPr>
                <p:nvPr/>
              </p:nvGrpSpPr>
              <p:grpSpPr bwMode="auto">
                <a:xfrm>
                  <a:off x="4280" y="707"/>
                  <a:ext cx="971" cy="417"/>
                  <a:chOff x="2897" y="1832"/>
                  <a:chExt cx="2477" cy="1064"/>
                </a:xfrm>
              </p:grpSpPr>
              <p:sp>
                <p:nvSpPr>
                  <p:cNvPr id="25624" name="Freeform 24"/>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25" name="Freeform 25"/>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26" name="Group 26"/>
                <p:cNvGrpSpPr>
                  <a:grpSpLocks/>
                </p:cNvGrpSpPr>
                <p:nvPr/>
              </p:nvGrpSpPr>
              <p:grpSpPr bwMode="auto">
                <a:xfrm>
                  <a:off x="4291" y="630"/>
                  <a:ext cx="969" cy="364"/>
                  <a:chOff x="2924" y="1636"/>
                  <a:chExt cx="2472" cy="927"/>
                </a:xfrm>
              </p:grpSpPr>
              <p:sp>
                <p:nvSpPr>
                  <p:cNvPr id="25627" name="Freeform 27"/>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28" name="Freeform 28"/>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29" name="Group 29"/>
                <p:cNvGrpSpPr>
                  <a:grpSpLocks/>
                </p:cNvGrpSpPr>
                <p:nvPr/>
              </p:nvGrpSpPr>
              <p:grpSpPr bwMode="auto">
                <a:xfrm>
                  <a:off x="4304" y="543"/>
                  <a:ext cx="918" cy="258"/>
                  <a:chOff x="2958" y="1414"/>
                  <a:chExt cx="2342" cy="657"/>
                </a:xfrm>
              </p:grpSpPr>
              <p:sp>
                <p:nvSpPr>
                  <p:cNvPr id="25630" name="Freeform 30"/>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31" name="Freeform 31"/>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32" name="Group 32"/>
                <p:cNvGrpSpPr>
                  <a:grpSpLocks/>
                </p:cNvGrpSpPr>
                <p:nvPr/>
              </p:nvGrpSpPr>
              <p:grpSpPr bwMode="auto">
                <a:xfrm>
                  <a:off x="4314" y="487"/>
                  <a:ext cx="843" cy="134"/>
                  <a:chOff x="2983" y="1269"/>
                  <a:chExt cx="2150" cy="343"/>
                </a:xfrm>
              </p:grpSpPr>
              <p:sp>
                <p:nvSpPr>
                  <p:cNvPr id="25633" name="Freeform 33"/>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34" name="Freeform 34"/>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35" name="Group 35"/>
                <p:cNvGrpSpPr>
                  <a:grpSpLocks/>
                </p:cNvGrpSpPr>
                <p:nvPr/>
              </p:nvGrpSpPr>
              <p:grpSpPr bwMode="auto">
                <a:xfrm>
                  <a:off x="4296" y="349"/>
                  <a:ext cx="737" cy="167"/>
                  <a:chOff x="2938" y="917"/>
                  <a:chExt cx="1879" cy="427"/>
                </a:xfrm>
              </p:grpSpPr>
              <p:sp>
                <p:nvSpPr>
                  <p:cNvPr id="25636" name="Freeform 36"/>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37" name="Freeform 37"/>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38" name="Group 38"/>
                <p:cNvGrpSpPr>
                  <a:grpSpLocks/>
                </p:cNvGrpSpPr>
                <p:nvPr/>
              </p:nvGrpSpPr>
              <p:grpSpPr bwMode="auto">
                <a:xfrm>
                  <a:off x="3394" y="637"/>
                  <a:ext cx="493" cy="912"/>
                  <a:chOff x="637" y="1653"/>
                  <a:chExt cx="1257" cy="2326"/>
                </a:xfrm>
              </p:grpSpPr>
              <p:sp>
                <p:nvSpPr>
                  <p:cNvPr id="25639" name="Freeform 39"/>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40" name="Freeform 40"/>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41" name="Group 41"/>
                <p:cNvGrpSpPr>
                  <a:grpSpLocks/>
                </p:cNvGrpSpPr>
                <p:nvPr/>
              </p:nvGrpSpPr>
              <p:grpSpPr bwMode="auto">
                <a:xfrm>
                  <a:off x="3142" y="850"/>
                  <a:ext cx="966" cy="522"/>
                  <a:chOff x="-5" y="2196"/>
                  <a:chExt cx="2463" cy="1332"/>
                </a:xfrm>
              </p:grpSpPr>
              <p:sp>
                <p:nvSpPr>
                  <p:cNvPr id="25642" name="Freeform 42"/>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43" name="Freeform 43"/>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44" name="Group 44"/>
                <p:cNvGrpSpPr>
                  <a:grpSpLocks/>
                </p:cNvGrpSpPr>
                <p:nvPr/>
              </p:nvGrpSpPr>
              <p:grpSpPr bwMode="auto">
                <a:xfrm>
                  <a:off x="3124" y="777"/>
                  <a:ext cx="971" cy="417"/>
                  <a:chOff x="-52" y="2009"/>
                  <a:chExt cx="2477" cy="1064"/>
                </a:xfrm>
              </p:grpSpPr>
              <p:sp>
                <p:nvSpPr>
                  <p:cNvPr id="25645" name="Freeform 45"/>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46" name="Freeform 46"/>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47" name="Group 47"/>
                <p:cNvGrpSpPr>
                  <a:grpSpLocks/>
                </p:cNvGrpSpPr>
                <p:nvPr/>
              </p:nvGrpSpPr>
              <p:grpSpPr bwMode="auto">
                <a:xfrm>
                  <a:off x="3115" y="700"/>
                  <a:ext cx="969" cy="363"/>
                  <a:chOff x="-74" y="1813"/>
                  <a:chExt cx="2472" cy="927"/>
                </a:xfrm>
              </p:grpSpPr>
              <p:sp>
                <p:nvSpPr>
                  <p:cNvPr id="25648" name="Freeform 48"/>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49" name="Freeform 49"/>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50" name="Group 50"/>
                <p:cNvGrpSpPr>
                  <a:grpSpLocks/>
                </p:cNvGrpSpPr>
                <p:nvPr/>
              </p:nvGrpSpPr>
              <p:grpSpPr bwMode="auto">
                <a:xfrm>
                  <a:off x="3153" y="613"/>
                  <a:ext cx="918" cy="257"/>
                  <a:chOff x="22" y="1591"/>
                  <a:chExt cx="2342" cy="657"/>
                </a:xfrm>
              </p:grpSpPr>
              <p:sp>
                <p:nvSpPr>
                  <p:cNvPr id="25651" name="Freeform 51"/>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52" name="Freeform 52"/>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53" name="Group 53"/>
                <p:cNvGrpSpPr>
                  <a:grpSpLocks/>
                </p:cNvGrpSpPr>
                <p:nvPr/>
              </p:nvGrpSpPr>
              <p:grpSpPr bwMode="auto">
                <a:xfrm>
                  <a:off x="3218" y="556"/>
                  <a:ext cx="843" cy="134"/>
                  <a:chOff x="189" y="1446"/>
                  <a:chExt cx="2150" cy="343"/>
                </a:xfrm>
              </p:grpSpPr>
              <p:sp>
                <p:nvSpPr>
                  <p:cNvPr id="25654" name="Freeform 54"/>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55" name="Freeform 55"/>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56" name="Group 56"/>
                <p:cNvGrpSpPr>
                  <a:grpSpLocks/>
                </p:cNvGrpSpPr>
                <p:nvPr/>
              </p:nvGrpSpPr>
              <p:grpSpPr bwMode="auto">
                <a:xfrm>
                  <a:off x="3342" y="418"/>
                  <a:ext cx="737" cy="167"/>
                  <a:chOff x="505" y="1094"/>
                  <a:chExt cx="1879" cy="427"/>
                </a:xfrm>
              </p:grpSpPr>
              <p:sp>
                <p:nvSpPr>
                  <p:cNvPr id="25657" name="Freeform 57"/>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58" name="Freeform 58"/>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59" name="Group 59"/>
                <p:cNvGrpSpPr>
                  <a:grpSpLocks/>
                </p:cNvGrpSpPr>
                <p:nvPr/>
              </p:nvGrpSpPr>
              <p:grpSpPr bwMode="auto">
                <a:xfrm>
                  <a:off x="3386" y="341"/>
                  <a:ext cx="725" cy="218"/>
                  <a:chOff x="616" y="899"/>
                  <a:chExt cx="1850" cy="554"/>
                </a:xfrm>
              </p:grpSpPr>
              <p:sp>
                <p:nvSpPr>
                  <p:cNvPr id="25660" name="Freeform 60"/>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61" name="Freeform 61"/>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62" name="Group 62"/>
                <p:cNvGrpSpPr>
                  <a:grpSpLocks/>
                </p:cNvGrpSpPr>
                <p:nvPr/>
              </p:nvGrpSpPr>
              <p:grpSpPr bwMode="auto">
                <a:xfrm>
                  <a:off x="3472" y="231"/>
                  <a:ext cx="693" cy="291"/>
                  <a:chOff x="3472" y="231"/>
                  <a:chExt cx="693" cy="291"/>
                </a:xfrm>
              </p:grpSpPr>
              <p:sp>
                <p:nvSpPr>
                  <p:cNvPr id="25663" name="Freeform 63"/>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64" name="Freeform 64"/>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65" name="Group 65"/>
                <p:cNvGrpSpPr>
                  <a:grpSpLocks/>
                </p:cNvGrpSpPr>
                <p:nvPr/>
              </p:nvGrpSpPr>
              <p:grpSpPr bwMode="auto">
                <a:xfrm>
                  <a:off x="3554" y="118"/>
                  <a:ext cx="664" cy="349"/>
                  <a:chOff x="3554" y="118"/>
                  <a:chExt cx="664" cy="349"/>
                </a:xfrm>
              </p:grpSpPr>
              <p:sp>
                <p:nvSpPr>
                  <p:cNvPr id="25666" name="Freeform 66"/>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67" name="Freeform 67"/>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68" name="Group 68"/>
                <p:cNvGrpSpPr>
                  <a:grpSpLocks/>
                </p:cNvGrpSpPr>
                <p:nvPr/>
              </p:nvGrpSpPr>
              <p:grpSpPr bwMode="auto">
                <a:xfrm>
                  <a:off x="3784" y="30"/>
                  <a:ext cx="305" cy="593"/>
                  <a:chOff x="1633" y="104"/>
                  <a:chExt cx="778" cy="1512"/>
                </a:xfrm>
              </p:grpSpPr>
              <p:sp>
                <p:nvSpPr>
                  <p:cNvPr id="25669" name="Freeform 69"/>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70" name="Freeform 70"/>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71" name="Group 71"/>
                <p:cNvGrpSpPr>
                  <a:grpSpLocks/>
                </p:cNvGrpSpPr>
                <p:nvPr/>
              </p:nvGrpSpPr>
              <p:grpSpPr bwMode="auto">
                <a:xfrm>
                  <a:off x="3903" y="0"/>
                  <a:ext cx="248" cy="601"/>
                  <a:chOff x="1935" y="28"/>
                  <a:chExt cx="634" cy="1534"/>
                </a:xfrm>
              </p:grpSpPr>
              <p:sp>
                <p:nvSpPr>
                  <p:cNvPr id="25672" name="Freeform 72"/>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73" name="Freeform 73"/>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74" name="Group 74"/>
                <p:cNvGrpSpPr>
                  <a:grpSpLocks/>
                </p:cNvGrpSpPr>
                <p:nvPr/>
              </p:nvGrpSpPr>
              <p:grpSpPr bwMode="auto">
                <a:xfrm>
                  <a:off x="4251" y="252"/>
                  <a:ext cx="723" cy="222"/>
                  <a:chOff x="2822" y="672"/>
                  <a:chExt cx="1845" cy="566"/>
                </a:xfrm>
              </p:grpSpPr>
              <p:sp>
                <p:nvSpPr>
                  <p:cNvPr id="25675" name="Freeform 75"/>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76" name="Freeform 76"/>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77" name="Group 77"/>
                <p:cNvGrpSpPr>
                  <a:grpSpLocks/>
                </p:cNvGrpSpPr>
                <p:nvPr/>
              </p:nvGrpSpPr>
              <p:grpSpPr bwMode="auto">
                <a:xfrm>
                  <a:off x="4196" y="163"/>
                  <a:ext cx="699" cy="282"/>
                  <a:chOff x="2683" y="445"/>
                  <a:chExt cx="1781" cy="717"/>
                </a:xfrm>
              </p:grpSpPr>
              <p:sp>
                <p:nvSpPr>
                  <p:cNvPr id="25678" name="Freeform 78"/>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79" name="Freeform 79"/>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5680"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81" name="Freeform 81"/>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5682" name="Group 82"/>
                <p:cNvGrpSpPr>
                  <a:grpSpLocks/>
                </p:cNvGrpSpPr>
                <p:nvPr/>
              </p:nvGrpSpPr>
              <p:grpSpPr bwMode="auto">
                <a:xfrm>
                  <a:off x="4242" y="5"/>
                  <a:ext cx="251" cy="596"/>
                  <a:chOff x="2800" y="41"/>
                  <a:chExt cx="640" cy="1520"/>
                </a:xfrm>
              </p:grpSpPr>
              <p:sp>
                <p:nvSpPr>
                  <p:cNvPr id="25683" name="Freeform 83"/>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84" name="Freeform 84"/>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85" name="Group 85"/>
                <p:cNvGrpSpPr>
                  <a:grpSpLocks/>
                </p:cNvGrpSpPr>
                <p:nvPr/>
              </p:nvGrpSpPr>
              <p:grpSpPr bwMode="auto">
                <a:xfrm>
                  <a:off x="4295" y="53"/>
                  <a:ext cx="398" cy="574"/>
                  <a:chOff x="2934" y="163"/>
                  <a:chExt cx="1017" cy="1464"/>
                </a:xfrm>
              </p:grpSpPr>
              <p:sp>
                <p:nvSpPr>
                  <p:cNvPr id="25686" name="Freeform 86"/>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87" name="Freeform 87"/>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88" name="Group 88"/>
                <p:cNvGrpSpPr>
                  <a:grpSpLocks/>
                </p:cNvGrpSpPr>
                <p:nvPr/>
              </p:nvGrpSpPr>
              <p:grpSpPr bwMode="auto">
                <a:xfrm>
                  <a:off x="4215" y="2"/>
                  <a:ext cx="95" cy="567"/>
                  <a:chOff x="2730" y="32"/>
                  <a:chExt cx="243" cy="1448"/>
                </a:xfrm>
              </p:grpSpPr>
              <p:sp>
                <p:nvSpPr>
                  <p:cNvPr id="25689" name="Freeform 89"/>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90" name="Freeform 90"/>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91" name="Group 91"/>
                <p:cNvGrpSpPr>
                  <a:grpSpLocks/>
                </p:cNvGrpSpPr>
                <p:nvPr/>
              </p:nvGrpSpPr>
              <p:grpSpPr bwMode="auto">
                <a:xfrm>
                  <a:off x="3514" y="683"/>
                  <a:ext cx="425" cy="960"/>
                  <a:chOff x="943" y="1769"/>
                  <a:chExt cx="1085" cy="2450"/>
                </a:xfrm>
              </p:grpSpPr>
              <p:sp>
                <p:nvSpPr>
                  <p:cNvPr id="25692" name="Freeform 92"/>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93" name="Freeform 93"/>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94" name="Group 94"/>
                <p:cNvGrpSpPr>
                  <a:grpSpLocks/>
                </p:cNvGrpSpPr>
                <p:nvPr/>
              </p:nvGrpSpPr>
              <p:grpSpPr bwMode="auto">
                <a:xfrm>
                  <a:off x="3715" y="748"/>
                  <a:ext cx="300" cy="930"/>
                  <a:chOff x="1455" y="1936"/>
                  <a:chExt cx="766" cy="2373"/>
                </a:xfrm>
              </p:grpSpPr>
              <p:sp>
                <p:nvSpPr>
                  <p:cNvPr id="25695" name="Freeform 95"/>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96" name="Freeform 96"/>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697" name="Group 97"/>
                <p:cNvGrpSpPr>
                  <a:grpSpLocks/>
                </p:cNvGrpSpPr>
                <p:nvPr/>
              </p:nvGrpSpPr>
              <p:grpSpPr bwMode="auto">
                <a:xfrm rot="88588">
                  <a:off x="3923" y="769"/>
                  <a:ext cx="180" cy="913"/>
                  <a:chOff x="1956" y="1990"/>
                  <a:chExt cx="492" cy="2604"/>
                </a:xfrm>
              </p:grpSpPr>
              <p:sp>
                <p:nvSpPr>
                  <p:cNvPr id="25698" name="Freeform 98"/>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99" name="Freeform 99"/>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700" name="Group 100"/>
                <p:cNvGrpSpPr>
                  <a:grpSpLocks/>
                </p:cNvGrpSpPr>
                <p:nvPr/>
              </p:nvGrpSpPr>
              <p:grpSpPr bwMode="auto">
                <a:xfrm>
                  <a:off x="4451" y="662"/>
                  <a:ext cx="442" cy="951"/>
                  <a:chOff x="3334" y="1717"/>
                  <a:chExt cx="1125" cy="2426"/>
                </a:xfrm>
              </p:grpSpPr>
              <p:sp>
                <p:nvSpPr>
                  <p:cNvPr id="25701" name="Freeform 101"/>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02" name="Freeform 102"/>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703" name="Group 103"/>
                <p:cNvGrpSpPr>
                  <a:grpSpLocks/>
                </p:cNvGrpSpPr>
                <p:nvPr/>
              </p:nvGrpSpPr>
              <p:grpSpPr bwMode="auto">
                <a:xfrm>
                  <a:off x="4391" y="721"/>
                  <a:ext cx="347" cy="951"/>
                  <a:chOff x="3181" y="1866"/>
                  <a:chExt cx="883" cy="2426"/>
                </a:xfrm>
              </p:grpSpPr>
              <p:sp>
                <p:nvSpPr>
                  <p:cNvPr id="25704" name="Freeform 104"/>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05" name="Freeform 105"/>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706" name="Group 106"/>
                <p:cNvGrpSpPr>
                  <a:grpSpLocks/>
                </p:cNvGrpSpPr>
                <p:nvPr/>
              </p:nvGrpSpPr>
              <p:grpSpPr bwMode="auto">
                <a:xfrm>
                  <a:off x="4323" y="767"/>
                  <a:ext cx="243" cy="935"/>
                  <a:chOff x="3006" y="1983"/>
                  <a:chExt cx="619" cy="2386"/>
                </a:xfrm>
              </p:grpSpPr>
              <p:sp>
                <p:nvSpPr>
                  <p:cNvPr id="25707" name="Freeform 107"/>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08" name="Freeform 108"/>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709" name="Group 109"/>
                <p:cNvGrpSpPr>
                  <a:grpSpLocks/>
                </p:cNvGrpSpPr>
                <p:nvPr/>
              </p:nvGrpSpPr>
              <p:grpSpPr bwMode="auto">
                <a:xfrm>
                  <a:off x="4249" y="813"/>
                  <a:ext cx="159" cy="870"/>
                  <a:chOff x="2819" y="2101"/>
                  <a:chExt cx="405" cy="2219"/>
                </a:xfrm>
              </p:grpSpPr>
              <p:sp>
                <p:nvSpPr>
                  <p:cNvPr id="25710" name="Freeform 110"/>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11" name="Freeform 111"/>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5712" name="Group 112"/>
                <p:cNvGrpSpPr>
                  <a:grpSpLocks/>
                </p:cNvGrpSpPr>
                <p:nvPr/>
              </p:nvGrpSpPr>
              <p:grpSpPr bwMode="auto">
                <a:xfrm>
                  <a:off x="4045" y="826"/>
                  <a:ext cx="167" cy="857"/>
                  <a:chOff x="2287" y="2135"/>
                  <a:chExt cx="426" cy="2185"/>
                </a:xfrm>
              </p:grpSpPr>
              <p:sp>
                <p:nvSpPr>
                  <p:cNvPr id="25713" name="Freeform 113"/>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14" name="Freeform 114"/>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sp>
            <p:nvSpPr>
              <p:cNvPr id="25715" name="Freeform 115"/>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16"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17"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18"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19"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20"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21"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22"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23"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24" name="Freeform 124"/>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25" name="Freeform 125"/>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26"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27"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28"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29" name="Freeform 129"/>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30" name="Freeform 130"/>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31"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32"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33" name="Freeform 133"/>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34" name="Freeform 134"/>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35" name="Freeform 135"/>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736" name="Freeform 136"/>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sp>
        <p:nvSpPr>
          <p:cNvPr id="25737" name="Rectangle 137"/>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5738" name="Rectangle 13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5739"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buClrTx/>
              <a:defRPr sz="1400" i="0"/>
            </a:lvl1pPr>
          </a:lstStyle>
          <a:p>
            <a:endParaRPr lang="ru-RU" altLang="ru-RU"/>
          </a:p>
        </p:txBody>
      </p:sp>
      <p:sp>
        <p:nvSpPr>
          <p:cNvPr id="25740"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buClrTx/>
              <a:defRPr sz="1400" i="0"/>
            </a:lvl1pPr>
          </a:lstStyle>
          <a:p>
            <a:endParaRPr lang="ru-RU" altLang="ru-RU"/>
          </a:p>
        </p:txBody>
      </p:sp>
      <p:sp>
        <p:nvSpPr>
          <p:cNvPr id="25741"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buClrTx/>
              <a:defRPr sz="1400" i="0"/>
            </a:lvl1pPr>
          </a:lstStyle>
          <a:p>
            <a:fld id="{B6B940AE-8B95-421A-91D0-104F97D6BECB}"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468313" y="333375"/>
            <a:ext cx="8135937" cy="2447925"/>
          </a:xfrm>
        </p:spPr>
        <p:txBody>
          <a:bodyPr/>
          <a:lstStyle/>
          <a:p>
            <a:pPr algn="ctr"/>
            <a:r>
              <a:rPr lang="ru-RU" altLang="ru-RU" sz="5400" b="1"/>
              <a:t>П О Э З И Я   М О Я, </a:t>
            </a:r>
            <a:br>
              <a:rPr lang="ru-RU" altLang="ru-RU" sz="5400" b="1"/>
            </a:br>
            <a:r>
              <a:rPr lang="ru-RU" altLang="ru-RU" sz="5400" b="1"/>
              <a:t>Т Ы   И З   О К О П А</a:t>
            </a:r>
          </a:p>
        </p:txBody>
      </p:sp>
      <p:sp>
        <p:nvSpPr>
          <p:cNvPr id="27651" name="Rectangle 3"/>
          <p:cNvSpPr>
            <a:spLocks noGrp="1" noChangeArrowheads="1"/>
          </p:cNvSpPr>
          <p:nvPr>
            <p:ph type="subTitle" idx="1"/>
          </p:nvPr>
        </p:nvSpPr>
        <p:spPr/>
        <p:txBody>
          <a:bodyPr/>
          <a:lstStyle/>
          <a:p>
            <a:r>
              <a:rPr lang="ru-RU" altLang="ru-RU"/>
              <a:t>Великой Победе </a:t>
            </a:r>
          </a:p>
          <a:p>
            <a:r>
              <a:rPr lang="ru-RU" altLang="ru-RU"/>
              <a:t>посвящается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850" y="301625"/>
            <a:ext cx="6192838" cy="1462088"/>
          </a:xfrm>
        </p:spPr>
        <p:txBody>
          <a:bodyPr/>
          <a:lstStyle/>
          <a:p>
            <a:pPr algn="just"/>
            <a:r>
              <a:rPr lang="ru-RU" altLang="ru-RU" sz="2000" b="1"/>
              <a:t>Дудин М. А. Соловьи : стихотворения, поэмы / М. А. Дудин. – Ярославль : Верхне-Волжское книжное издательство, 1972. – 256 с.</a:t>
            </a:r>
          </a:p>
        </p:txBody>
      </p:sp>
      <p:sp>
        <p:nvSpPr>
          <p:cNvPr id="10243" name="Rectangle 3"/>
          <p:cNvSpPr>
            <a:spLocks noGrp="1" noChangeArrowheads="1"/>
          </p:cNvSpPr>
          <p:nvPr>
            <p:ph type="body" idx="1"/>
          </p:nvPr>
        </p:nvSpPr>
        <p:spPr>
          <a:xfrm>
            <a:off x="2195513" y="2060575"/>
            <a:ext cx="4537075" cy="4797425"/>
          </a:xfrm>
        </p:spPr>
        <p:txBody>
          <a:bodyPr/>
          <a:lstStyle/>
          <a:p>
            <a:pPr algn="just">
              <a:lnSpc>
                <a:spcPct val="80000"/>
              </a:lnSpc>
              <a:buFontTx/>
              <a:buNone/>
            </a:pPr>
            <a:r>
              <a:rPr lang="ru-RU" altLang="ru-RU" sz="1800"/>
              <a:t>	</a:t>
            </a:r>
          </a:p>
          <a:p>
            <a:pPr algn="just">
              <a:lnSpc>
                <a:spcPct val="80000"/>
              </a:lnSpc>
              <a:buFontTx/>
              <a:buNone/>
            </a:pPr>
            <a:r>
              <a:rPr lang="ru-RU" altLang="ru-RU" sz="2000"/>
              <a:t>	Для военной лирики </a:t>
            </a:r>
            <a:r>
              <a:rPr lang="ru-RU" altLang="ru-RU" sz="2000" b="1"/>
              <a:t>Михаила Дудина</a:t>
            </a:r>
            <a:r>
              <a:rPr lang="ru-RU" altLang="ru-RU" sz="2000"/>
              <a:t> характерно сочетание му-жества и трепетного пере-живания красоты природы. В его самом известном стихотворении «Соловьи» (1942 г.) Дудин про-тивопоставляет весеннюю природу и солдата, кото-рый умирает. </a:t>
            </a:r>
          </a:p>
          <a:p>
            <a:pPr algn="just">
              <a:lnSpc>
                <a:spcPct val="80000"/>
              </a:lnSpc>
              <a:buFontTx/>
              <a:buNone/>
            </a:pPr>
            <a:r>
              <a:rPr lang="ru-RU" altLang="ru-RU" sz="2000"/>
              <a:t>	Сквозь всё его творчество проходят воспоминания о фронте и блокаде, воспоминания о погибших. </a:t>
            </a:r>
          </a:p>
        </p:txBody>
      </p:sp>
      <p:pic>
        <p:nvPicPr>
          <p:cNvPr id="10244" name="Picture 4" descr="DSC00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20589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rc_mi" descr="du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644900"/>
            <a:ext cx="20637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388" y="301625"/>
            <a:ext cx="6769100" cy="1462088"/>
          </a:xfrm>
        </p:spPr>
        <p:txBody>
          <a:bodyPr/>
          <a:lstStyle/>
          <a:p>
            <a:pPr algn="just"/>
            <a:r>
              <a:rPr lang="ru-RU" altLang="ru-RU" sz="2000" b="1"/>
              <a:t>Коган П. Д. Гроза : стихи / П. Д. Коган. – Москва : Советский писатель, 1989. – 172 с.</a:t>
            </a:r>
            <a:r>
              <a:rPr lang="ru-RU" altLang="ru-RU" sz="2000"/>
              <a:t> </a:t>
            </a:r>
          </a:p>
        </p:txBody>
      </p:sp>
      <p:sp>
        <p:nvSpPr>
          <p:cNvPr id="11267" name="Rectangle 3"/>
          <p:cNvSpPr>
            <a:spLocks noGrp="1" noChangeArrowheads="1"/>
          </p:cNvSpPr>
          <p:nvPr>
            <p:ph type="body" idx="1"/>
          </p:nvPr>
        </p:nvSpPr>
        <p:spPr>
          <a:xfrm>
            <a:off x="2268538" y="1484313"/>
            <a:ext cx="4608512" cy="5184775"/>
          </a:xfrm>
        </p:spPr>
        <p:txBody>
          <a:bodyPr/>
          <a:lstStyle/>
          <a:p>
            <a:pPr algn="just">
              <a:lnSpc>
                <a:spcPct val="80000"/>
              </a:lnSpc>
              <a:buFontTx/>
              <a:buNone/>
            </a:pPr>
            <a:r>
              <a:rPr lang="ru-RU" altLang="ru-RU" sz="2000"/>
              <a:t>	В книге – произведения героически погибшего на фронте молодого поэта </a:t>
            </a:r>
            <a:r>
              <a:rPr lang="ru-RU" altLang="ru-RU" sz="2000" b="1"/>
              <a:t>Павла Когана</a:t>
            </a:r>
            <a:r>
              <a:rPr lang="ru-RU" altLang="ru-RU" sz="2000"/>
              <a:t>. Хотя по состоянию здоровья имел бронь, он стал военным переводчиком, дослужился до звания лейтенанта. Возглавляемая им разведгруппа попала в пе-рестрелку на сопке Сахарная Голова под Новороссийском 23 сентября 1942 г., Коган был убит. При жизни он не увидел напечатанной ни одной своей строки. После войны его стихи завоевали большую популярность. </a:t>
            </a:r>
          </a:p>
        </p:txBody>
      </p:sp>
      <p:pic>
        <p:nvPicPr>
          <p:cNvPr id="11268" name="irc_mi" descr="cover_237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18907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Коган портре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860800"/>
            <a:ext cx="21066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 y="301625"/>
            <a:ext cx="6192838" cy="1462088"/>
          </a:xfrm>
        </p:spPr>
        <p:txBody>
          <a:bodyPr/>
          <a:lstStyle/>
          <a:p>
            <a:pPr algn="just"/>
            <a:r>
              <a:rPr lang="ru-RU" altLang="ru-RU" sz="2000" b="1"/>
              <a:t>Окуджава Б. Ш. Пока земля еще вертится... : [избранные стихотворения] / Б. Ш. Окуджава. – Санкт-Петербург : Азбука-классика, 2010. – 313 с.</a:t>
            </a:r>
            <a:r>
              <a:rPr lang="ru-RU" altLang="ru-RU" sz="2000"/>
              <a:t> </a:t>
            </a:r>
          </a:p>
        </p:txBody>
      </p:sp>
      <p:sp>
        <p:nvSpPr>
          <p:cNvPr id="12291" name="Rectangle 3"/>
          <p:cNvSpPr>
            <a:spLocks noGrp="1" noChangeArrowheads="1"/>
          </p:cNvSpPr>
          <p:nvPr>
            <p:ph type="body" idx="1"/>
          </p:nvPr>
        </p:nvSpPr>
        <p:spPr>
          <a:xfrm>
            <a:off x="2051050" y="1700213"/>
            <a:ext cx="4752975" cy="4968875"/>
          </a:xfrm>
        </p:spPr>
        <p:txBody>
          <a:bodyPr/>
          <a:lstStyle/>
          <a:p>
            <a:pPr algn="just">
              <a:lnSpc>
                <a:spcPct val="80000"/>
              </a:lnSpc>
              <a:buFontTx/>
              <a:buNone/>
            </a:pPr>
            <a:r>
              <a:rPr lang="ru-RU" altLang="ru-RU" sz="1200" b="1"/>
              <a:t>	</a:t>
            </a:r>
            <a:r>
              <a:rPr lang="ru-RU" altLang="ru-RU" sz="2000"/>
              <a:t>В 1942 г. девятиклассник Булат Окуджава добровольцем ушёл на фронт, где был миномётчиком, пуле-мётчиком, после ранения – радистом. </a:t>
            </a:r>
          </a:p>
          <a:p>
            <a:pPr algn="just">
              <a:lnSpc>
                <a:spcPct val="80000"/>
              </a:lnSpc>
              <a:buFontTx/>
              <a:buNone/>
            </a:pPr>
            <a:r>
              <a:rPr lang="ru-RU" altLang="ru-RU" sz="2000"/>
              <a:t>	Чувства Окуджавы о войне были изложены во многих песнях и стихах. Историческая принадлеж-ность к фронтовому поколе-нию во многом определила его мировоззрение, для воплощения которого поэт нашел уникальные, только ему присущие формы, приемы и образы.</a:t>
            </a:r>
          </a:p>
        </p:txBody>
      </p:sp>
      <p:pic>
        <p:nvPicPr>
          <p:cNvPr id="12292" name="Picture 4" descr="&amp;Pcy;&amp;ocy;&amp;kcy;&amp;acy; &amp;zcy;&amp;iecy;&amp;mcy;&amp;lcy;&amp;yacy; &amp;iecy;&amp;shchcy;&amp;iecy; &amp;vcy;&amp;iecy;&amp;rcy;&amp;tcy;&amp;icy;&amp;tcy;&amp;scy;&amp;yacy;. ( Pocket boo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844675"/>
            <a:ext cx="17208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rc_mi"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860800"/>
            <a:ext cx="18367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301625"/>
            <a:ext cx="6192837" cy="1462088"/>
          </a:xfrm>
        </p:spPr>
        <p:txBody>
          <a:bodyPr/>
          <a:lstStyle/>
          <a:p>
            <a:pPr algn="just"/>
            <a:r>
              <a:rPr lang="ru-RU" altLang="ru-RU" sz="2000" b="1"/>
              <a:t>Орлов С. С. Порохом пропахнувшие строки : книга стихов / С. С. Орлов. – Москва : Молодая гвардия, 1986. – 190 с.</a:t>
            </a:r>
          </a:p>
        </p:txBody>
      </p:sp>
      <p:sp>
        <p:nvSpPr>
          <p:cNvPr id="13315" name="Rectangle 3"/>
          <p:cNvSpPr>
            <a:spLocks noGrp="1" noChangeArrowheads="1"/>
          </p:cNvSpPr>
          <p:nvPr>
            <p:ph type="body" idx="1"/>
          </p:nvPr>
        </p:nvSpPr>
        <p:spPr>
          <a:xfrm>
            <a:off x="1908175" y="1773238"/>
            <a:ext cx="5040313" cy="4824412"/>
          </a:xfrm>
        </p:spPr>
        <p:txBody>
          <a:bodyPr/>
          <a:lstStyle/>
          <a:p>
            <a:pPr algn="just">
              <a:lnSpc>
                <a:spcPct val="80000"/>
              </a:lnSpc>
              <a:buFontTx/>
              <a:buNone/>
            </a:pPr>
            <a:r>
              <a:rPr lang="ru-RU" altLang="ru-RU" sz="2000" b="1"/>
              <a:t>	Сергей Орлов</a:t>
            </a:r>
            <a:r>
              <a:rPr lang="ru-RU" altLang="ru-RU" sz="2000"/>
              <a:t> – участник Великой Отечественной войны, горел в танке. Позднее шрамы от ожогов на лице прикрывал бородой. </a:t>
            </a:r>
          </a:p>
          <a:p>
            <a:pPr algn="just">
              <a:lnSpc>
                <a:spcPct val="80000"/>
              </a:lnSpc>
              <a:buFontTx/>
              <a:buNone/>
            </a:pPr>
            <a:r>
              <a:rPr lang="ru-RU" altLang="ru-RU" sz="2000"/>
              <a:t>	Одно из наиболее известных стихотворений Орлова – «Его зарыли в шар земной» (1944 г.) – написанное ясным, образным языком, напоминает читателю о пав-ших героях. И через много лет после окончания войны в лирике Орлова главной темой оставалось пережитое на войне и воспоминания о погибших товарищах.</a:t>
            </a:r>
          </a:p>
        </p:txBody>
      </p:sp>
      <p:pic>
        <p:nvPicPr>
          <p:cNvPr id="13316" name="Picture 4" descr="DSC003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773238"/>
            <a:ext cx="17287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rc_mi" descr="47797472_Orlov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3789363"/>
            <a:ext cx="19605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301625"/>
            <a:ext cx="6192837" cy="1462088"/>
          </a:xfrm>
        </p:spPr>
        <p:txBody>
          <a:bodyPr/>
          <a:lstStyle/>
          <a:p>
            <a:pPr algn="just"/>
            <a:r>
              <a:rPr lang="ru-RU" altLang="ru-RU" sz="2000" b="1"/>
              <a:t>Симонов К. М. Три тетради : стихи, поэмы / К. М. Симонов. – Москва : Воениздат, 1964. – 591 с.</a:t>
            </a:r>
            <a:r>
              <a:rPr lang="ru-RU" altLang="ru-RU" sz="2000"/>
              <a:t> </a:t>
            </a:r>
          </a:p>
        </p:txBody>
      </p:sp>
      <p:sp>
        <p:nvSpPr>
          <p:cNvPr id="14339" name="Rectangle 3"/>
          <p:cNvSpPr>
            <a:spLocks noGrp="1" noChangeArrowheads="1"/>
          </p:cNvSpPr>
          <p:nvPr>
            <p:ph type="body" idx="1"/>
          </p:nvPr>
        </p:nvSpPr>
        <p:spPr>
          <a:xfrm>
            <a:off x="1619250" y="1981200"/>
            <a:ext cx="4824413" cy="4876800"/>
          </a:xfrm>
        </p:spPr>
        <p:txBody>
          <a:bodyPr/>
          <a:lstStyle/>
          <a:p>
            <a:pPr algn="just">
              <a:lnSpc>
                <a:spcPct val="80000"/>
              </a:lnSpc>
              <a:buFontTx/>
              <a:buNone/>
            </a:pPr>
            <a:r>
              <a:rPr lang="ru-RU" altLang="ru-RU" sz="2000"/>
              <a:t>	В годы Великой Оте-чественной войны </a:t>
            </a:r>
            <a:r>
              <a:rPr lang="ru-RU" altLang="ru-RU" sz="2000" b="1"/>
              <a:t>Констан-тин Симонов</a:t>
            </a:r>
            <a:r>
              <a:rPr lang="ru-RU" altLang="ru-RU" sz="2000"/>
              <a:t> работал воен-ным корреспондентом. </a:t>
            </a:r>
          </a:p>
          <a:p>
            <a:pPr algn="just">
              <a:lnSpc>
                <a:spcPct val="80000"/>
              </a:lnSpc>
              <a:buFontTx/>
              <a:buNone/>
            </a:pPr>
            <a:r>
              <a:rPr lang="ru-RU" altLang="ru-RU" sz="2000"/>
              <a:t>	«Военная тема» вошла в лирику Константина Симонова не грохотом артил-лерии, а пронзительной мелодией, мужественной и нежной. </a:t>
            </a:r>
          </a:p>
          <a:p>
            <a:pPr algn="just">
              <a:lnSpc>
                <a:spcPct val="80000"/>
              </a:lnSpc>
              <a:buFontTx/>
              <a:buNone/>
            </a:pPr>
            <a:r>
              <a:rPr lang="ru-RU" altLang="ru-RU" sz="2000"/>
              <a:t>	Его стихи о любви и вер-ности, о доблести и трусости, о дружбе и предательстве солдаты передавали друг другу, переписывали. Они помогали выжить на войне.</a:t>
            </a:r>
          </a:p>
        </p:txBody>
      </p:sp>
      <p:pic>
        <p:nvPicPr>
          <p:cNvPr id="14340" name="Picture 4" descr="Симон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16557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img4f951ae9db567 &amp;Scy;&amp;icy;&amp;mcy;&amp;ocy;&amp;ncy;&amp;ocy;&amp;vcy;, &amp;Kcy;&amp;ocy;&amp;ncy;&amp;scy;&amp;tcy;&amp;acy;&amp;ncy;&amp;tcy;&amp;icy;&amp;ncy; &amp;Mcy;&amp;icy;&amp;khcy;&amp;acy;&amp;jcy;&amp;lcy;&amp;ocy;&amp;vcy;&amp;icy;&amp;ch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789363"/>
            <a:ext cx="203517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188" y="301625"/>
            <a:ext cx="5761037" cy="1462088"/>
          </a:xfrm>
        </p:spPr>
        <p:txBody>
          <a:bodyPr/>
          <a:lstStyle/>
          <a:p>
            <a:pPr algn="just"/>
            <a:r>
              <a:rPr lang="ru-RU" altLang="ru-RU" sz="2000" b="1"/>
              <a:t>Сурков А. А. Шаги времени : стихотворения, маленькие поэмы, песни / А. А. Сурков. – Москва : Московский рабочий, 1983. – 304 с.</a:t>
            </a:r>
            <a:r>
              <a:rPr lang="ru-RU" altLang="ru-RU" sz="2000"/>
              <a:t> </a:t>
            </a:r>
          </a:p>
        </p:txBody>
      </p:sp>
      <p:sp>
        <p:nvSpPr>
          <p:cNvPr id="15363" name="Rectangle 3"/>
          <p:cNvSpPr>
            <a:spLocks noGrp="1" noChangeArrowheads="1"/>
          </p:cNvSpPr>
          <p:nvPr>
            <p:ph type="body" idx="1"/>
          </p:nvPr>
        </p:nvSpPr>
        <p:spPr>
          <a:xfrm>
            <a:off x="2195513" y="1981200"/>
            <a:ext cx="4824412" cy="4543425"/>
          </a:xfrm>
        </p:spPr>
        <p:txBody>
          <a:bodyPr/>
          <a:lstStyle/>
          <a:p>
            <a:pPr algn="just">
              <a:lnSpc>
                <a:spcPct val="80000"/>
              </a:lnSpc>
              <a:buFontTx/>
              <a:buNone/>
            </a:pPr>
            <a:r>
              <a:rPr lang="ru-RU" altLang="ru-RU" sz="2000"/>
              <a:t>	В эту книгу поэта </a:t>
            </a:r>
            <a:r>
              <a:rPr lang="ru-RU" altLang="ru-RU" sz="2000" b="1"/>
              <a:t>Алексея Суркова</a:t>
            </a:r>
            <a:r>
              <a:rPr lang="ru-RU" altLang="ru-RU" sz="2000"/>
              <a:t> вошли произве-дения разных лет, в том числе военных. </a:t>
            </a:r>
          </a:p>
          <a:p>
            <a:pPr algn="just">
              <a:lnSpc>
                <a:spcPct val="80000"/>
              </a:lnSpc>
              <a:buFontTx/>
              <a:buNone/>
            </a:pPr>
            <a:r>
              <a:rPr lang="ru-RU" altLang="ru-RU" sz="2000"/>
              <a:t>	В годы Великой Отечественной войны Алексей Сурков был военным корреспондентом, участвовал в обороне Москвы, воевал в Бело-руссии. Сурков – автор стихов, ставших народными песнями, таких, как «Чапаевская», «То не тучи, грозовые облака», «Бьётся в тесной печурке огонь…» и других.</a:t>
            </a:r>
          </a:p>
        </p:txBody>
      </p:sp>
      <p:pic>
        <p:nvPicPr>
          <p:cNvPr id="15365" name="Picture 5" descr="Сурк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2060575"/>
            <a:ext cx="1549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rc_mi" descr="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221163"/>
            <a:ext cx="183673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301625"/>
            <a:ext cx="6048375" cy="1462088"/>
          </a:xfrm>
        </p:spPr>
        <p:txBody>
          <a:bodyPr/>
          <a:lstStyle/>
          <a:p>
            <a:pPr algn="just"/>
            <a:r>
              <a:rPr lang="ru-RU" altLang="ru-RU" sz="2000" b="1"/>
              <a:t>Твардовский А. Василий Тёркин; Тёркин на том свете : книга про бойца / А. Т. Твардовский. – Москва : Комсомольская правда, 2010. – 398 с.</a:t>
            </a:r>
            <a:r>
              <a:rPr lang="ru-RU" altLang="ru-RU" sz="2000"/>
              <a:t> </a:t>
            </a:r>
          </a:p>
        </p:txBody>
      </p:sp>
      <p:sp>
        <p:nvSpPr>
          <p:cNvPr id="16387" name="Rectangle 3"/>
          <p:cNvSpPr>
            <a:spLocks noGrp="1" noChangeArrowheads="1"/>
          </p:cNvSpPr>
          <p:nvPr>
            <p:ph type="body" idx="1"/>
          </p:nvPr>
        </p:nvSpPr>
        <p:spPr>
          <a:xfrm>
            <a:off x="1692275" y="2060575"/>
            <a:ext cx="5400675" cy="4494213"/>
          </a:xfrm>
        </p:spPr>
        <p:txBody>
          <a:bodyPr/>
          <a:lstStyle/>
          <a:p>
            <a:pPr algn="just">
              <a:lnSpc>
                <a:spcPct val="80000"/>
              </a:lnSpc>
              <a:buFontTx/>
              <a:buNone/>
            </a:pPr>
            <a:r>
              <a:rPr lang="ru-RU" altLang="ru-RU" sz="1800" b="1"/>
              <a:t>	Александр Твардовский</a:t>
            </a:r>
            <a:r>
              <a:rPr lang="ru-RU" altLang="ru-RU" sz="1800"/>
              <a:t> всю войну был на фронте, работал военным корреспондентом. В эти годы поэт создал свою самую знаменитую поэму «Василий Тёркин», которая посвящена вымышленному герою Василию Тёркину и прославляет подвиг советского солдата. </a:t>
            </a:r>
          </a:p>
          <a:p>
            <a:pPr algn="just">
              <a:lnSpc>
                <a:spcPct val="80000"/>
              </a:lnSpc>
              <a:buFontTx/>
              <a:buNone/>
            </a:pPr>
            <a:r>
              <a:rPr lang="ru-RU" altLang="ru-RU" sz="1800"/>
              <a:t>	Вот что писал Твардовский в автобиографии: </a:t>
            </a:r>
            <a:r>
              <a:rPr lang="ru-RU" altLang="ru-RU" sz="1800" i="1"/>
              <a:t>«Книга про бойца» в годы войны была для меня истинным счастьем: она дала мне ощущение очевидной полезности моего труда… . «Тёркин» был для меня … – моей лирикой, моей публицистикой, песней и поу-чением, анекдотом и присказкой, разговором по душам и репликой к случаю». </a:t>
            </a:r>
          </a:p>
        </p:txBody>
      </p:sp>
      <p:pic>
        <p:nvPicPr>
          <p:cNvPr id="16388" name="irc_mi" descr="Tvardovskij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14986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rc_mi" descr="i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789363"/>
            <a:ext cx="18430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01625"/>
            <a:ext cx="6048375" cy="1462088"/>
          </a:xfrm>
        </p:spPr>
        <p:txBody>
          <a:bodyPr/>
          <a:lstStyle/>
          <a:p>
            <a:pPr algn="just"/>
            <a:r>
              <a:rPr lang="ru-RU" altLang="ru-RU" sz="2000" b="1"/>
              <a:t>Уткин И. П. Стихотворения и поэмы / И. П. Уткин. – 2-е изд. – Москва ; Ленинград : Советский писатель, 1966. – 382 с.</a:t>
            </a:r>
            <a:r>
              <a:rPr lang="ru-RU" altLang="ru-RU" sz="2000"/>
              <a:t> </a:t>
            </a:r>
          </a:p>
        </p:txBody>
      </p:sp>
      <p:sp>
        <p:nvSpPr>
          <p:cNvPr id="17411" name="Rectangle 3"/>
          <p:cNvSpPr>
            <a:spLocks noGrp="1" noChangeArrowheads="1"/>
          </p:cNvSpPr>
          <p:nvPr>
            <p:ph type="body" idx="1"/>
          </p:nvPr>
        </p:nvSpPr>
        <p:spPr>
          <a:xfrm>
            <a:off x="2051050" y="1989138"/>
            <a:ext cx="4537075" cy="4608512"/>
          </a:xfrm>
        </p:spPr>
        <p:txBody>
          <a:bodyPr/>
          <a:lstStyle/>
          <a:p>
            <a:pPr algn="just">
              <a:lnSpc>
                <a:spcPct val="80000"/>
              </a:lnSpc>
              <a:buFontTx/>
              <a:buNone/>
            </a:pPr>
            <a:r>
              <a:rPr lang="ru-RU" altLang="ru-RU" sz="2000"/>
              <a:t>	Практически с самого начала войны </a:t>
            </a:r>
            <a:r>
              <a:rPr lang="ru-RU" altLang="ru-RU" sz="2000" b="1"/>
              <a:t>Иосиф Уткин</a:t>
            </a:r>
            <a:r>
              <a:rPr lang="ru-RU" altLang="ru-RU" sz="2000"/>
              <a:t> стал фронтовым журналистом и фронтовым поэтом. Многие из его стихов той поры написаны непосредственно на пере-довой, в блиндажах и окопах. В его военных стихотворениях мы видим искренность, простоту формы и напевность, ко-торые и составляют поэ-тический стиль Иосифа Уткина. Это были стихи о людях на войне, стихи о бесстрашии, о верности и о родной земле. </a:t>
            </a:r>
          </a:p>
        </p:txBody>
      </p:sp>
      <p:pic>
        <p:nvPicPr>
          <p:cNvPr id="17412" name="irc_mi" descr="Iosif_Utkin__Iosif_Ut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180181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iosif_ut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3716338"/>
            <a:ext cx="20193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301625"/>
            <a:ext cx="6337300" cy="1462088"/>
          </a:xfrm>
        </p:spPr>
        <p:txBody>
          <a:bodyPr/>
          <a:lstStyle/>
          <a:p>
            <a:pPr algn="just"/>
            <a:r>
              <a:rPr lang="ru-RU" altLang="ru-RU" sz="2000" b="1"/>
              <a:t>Берггольц О. Ф. Избранные произведения : в 2 томах / О. Ф. Берггольц. – Ленинград : Художественная литература, 1967. – Т. 1 : Стихотворения и поэмы. – 363 с.</a:t>
            </a:r>
            <a:r>
              <a:rPr lang="ru-RU" altLang="ru-RU" sz="2000"/>
              <a:t> </a:t>
            </a:r>
          </a:p>
        </p:txBody>
      </p:sp>
      <p:sp>
        <p:nvSpPr>
          <p:cNvPr id="18435" name="Rectangle 3"/>
          <p:cNvSpPr>
            <a:spLocks noGrp="1" noChangeArrowheads="1"/>
          </p:cNvSpPr>
          <p:nvPr>
            <p:ph type="body" idx="1"/>
          </p:nvPr>
        </p:nvSpPr>
        <p:spPr>
          <a:xfrm>
            <a:off x="2051050" y="2133600"/>
            <a:ext cx="4465638" cy="4535488"/>
          </a:xfrm>
        </p:spPr>
        <p:txBody>
          <a:bodyPr/>
          <a:lstStyle/>
          <a:p>
            <a:pPr algn="just">
              <a:lnSpc>
                <a:spcPct val="80000"/>
              </a:lnSpc>
              <a:buFontTx/>
              <a:buNone/>
            </a:pPr>
            <a:r>
              <a:rPr lang="ru-RU" altLang="ru-RU" sz="2000"/>
              <a:t>	В годы Великой Отечественной войны </a:t>
            </a:r>
            <a:r>
              <a:rPr lang="ru-RU" altLang="ru-RU" sz="2000" b="1"/>
              <a:t>Ольга Берггольц</a:t>
            </a:r>
            <a:r>
              <a:rPr lang="ru-RU" altLang="ru-RU" sz="2000"/>
              <a:t>, оста-ваясь в Ленинграде, работала на радио. Она стала одним из символов осаждённого города.</a:t>
            </a:r>
          </a:p>
          <a:p>
            <a:pPr algn="just">
              <a:lnSpc>
                <a:spcPct val="80000"/>
              </a:lnSpc>
              <a:buFontTx/>
              <a:buNone/>
            </a:pPr>
            <a:endParaRPr lang="ru-RU" altLang="ru-RU" sz="2000"/>
          </a:p>
          <a:p>
            <a:pPr algn="just">
              <a:lnSpc>
                <a:spcPct val="80000"/>
              </a:lnSpc>
              <a:buFontTx/>
              <a:buNone/>
            </a:pPr>
            <a:r>
              <a:rPr lang="ru-RU" altLang="ru-RU" sz="2000"/>
              <a:t>	В это время Берггольц создала свои лучшие поэмы, посвящённые защитникам Ленинграда: «Февральский дневник», «Ленинградскую поэму». </a:t>
            </a:r>
          </a:p>
        </p:txBody>
      </p:sp>
      <p:pic>
        <p:nvPicPr>
          <p:cNvPr id="18436" name="Picture 4" descr="Берггольц т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05038"/>
            <a:ext cx="18224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rc_mi" descr="162_657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005263"/>
            <a:ext cx="20605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1850" y="468313"/>
            <a:ext cx="7626350" cy="1295400"/>
          </a:xfrm>
        </p:spPr>
        <p:txBody>
          <a:bodyPr/>
          <a:lstStyle/>
          <a:p>
            <a:pPr algn="just"/>
            <a:r>
              <a:rPr lang="ru-RU" altLang="ru-RU" sz="2000"/>
              <a:t>После войны на гранитной стеле Пискарёвского мемориального кладбища, где покоятся 470 000 ленинградцев, умерших во время Ленинградской блокады и в боях при защите города, были высечены слова Ольги Берггольц:</a:t>
            </a:r>
            <a:br>
              <a:rPr lang="ru-RU" altLang="ru-RU" sz="2000"/>
            </a:br>
            <a:endParaRPr lang="ru-RU" altLang="ru-RU" sz="2000"/>
          </a:p>
        </p:txBody>
      </p:sp>
      <p:sp>
        <p:nvSpPr>
          <p:cNvPr id="19459" name="Rectangle 3"/>
          <p:cNvSpPr>
            <a:spLocks noGrp="1" noChangeArrowheads="1"/>
          </p:cNvSpPr>
          <p:nvPr>
            <p:ph type="body" idx="1"/>
          </p:nvPr>
        </p:nvSpPr>
        <p:spPr>
          <a:xfrm>
            <a:off x="395288" y="3500438"/>
            <a:ext cx="8569325" cy="2952750"/>
          </a:xfrm>
        </p:spPr>
        <p:txBody>
          <a:bodyPr/>
          <a:lstStyle/>
          <a:p>
            <a:pPr algn="ctr">
              <a:lnSpc>
                <a:spcPct val="90000"/>
              </a:lnSpc>
              <a:buFontTx/>
              <a:buNone/>
            </a:pPr>
            <a:endParaRPr lang="ru-RU" altLang="ru-RU" sz="1800"/>
          </a:p>
          <a:p>
            <a:pPr algn="ctr">
              <a:lnSpc>
                <a:spcPct val="90000"/>
              </a:lnSpc>
              <a:buFontTx/>
              <a:buNone/>
            </a:pPr>
            <a:r>
              <a:rPr lang="ru-RU" altLang="ru-RU" sz="1800"/>
              <a:t>Здесь лежат ленинградцы.</a:t>
            </a:r>
            <a:br>
              <a:rPr lang="ru-RU" altLang="ru-RU" sz="1800"/>
            </a:br>
            <a:r>
              <a:rPr lang="ru-RU" altLang="ru-RU" sz="1800"/>
              <a:t>Здесь горожане – мужчины, женщины, дети.</a:t>
            </a:r>
            <a:br>
              <a:rPr lang="ru-RU" altLang="ru-RU" sz="1800"/>
            </a:br>
            <a:r>
              <a:rPr lang="ru-RU" altLang="ru-RU" sz="1800"/>
              <a:t>Рядом с ними солдаты-красноармейцы.</a:t>
            </a:r>
            <a:br>
              <a:rPr lang="ru-RU" altLang="ru-RU" sz="1800"/>
            </a:br>
            <a:r>
              <a:rPr lang="ru-RU" altLang="ru-RU" sz="1800"/>
              <a:t>Всею жизнью своею</a:t>
            </a:r>
            <a:br>
              <a:rPr lang="ru-RU" altLang="ru-RU" sz="1800"/>
            </a:br>
            <a:r>
              <a:rPr lang="ru-RU" altLang="ru-RU" sz="1800"/>
              <a:t>Они защищали тебя, Ленинград,</a:t>
            </a:r>
            <a:br>
              <a:rPr lang="ru-RU" altLang="ru-RU" sz="1800"/>
            </a:br>
            <a:r>
              <a:rPr lang="ru-RU" altLang="ru-RU" sz="1800"/>
              <a:t>Колыбель революции.</a:t>
            </a:r>
            <a:br>
              <a:rPr lang="ru-RU" altLang="ru-RU" sz="1800"/>
            </a:br>
            <a:r>
              <a:rPr lang="ru-RU" altLang="ru-RU" sz="1800"/>
              <a:t>Их имен благородных мы здесь перечислить не сможем,</a:t>
            </a:r>
            <a:br>
              <a:rPr lang="ru-RU" altLang="ru-RU" sz="1800"/>
            </a:br>
            <a:r>
              <a:rPr lang="ru-RU" altLang="ru-RU" sz="1800"/>
              <a:t>Так их много под вечной охраной гранита.</a:t>
            </a:r>
            <a:br>
              <a:rPr lang="ru-RU" altLang="ru-RU" sz="1800"/>
            </a:br>
            <a:r>
              <a:rPr lang="ru-RU" altLang="ru-RU" sz="1800"/>
              <a:t>Но знай, внимающий этим камням:</a:t>
            </a:r>
            <a:br>
              <a:rPr lang="ru-RU" altLang="ru-RU" sz="1800"/>
            </a:br>
            <a:r>
              <a:rPr lang="ru-RU" altLang="ru-RU" sz="1800"/>
              <a:t>Никто не забыт и ничто не забыто.</a:t>
            </a:r>
          </a:p>
        </p:txBody>
      </p:sp>
      <p:pic>
        <p:nvPicPr>
          <p:cNvPr id="19462" name="Picture 6" descr="53105_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575" y="1773238"/>
            <a:ext cx="2952750" cy="203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388" y="115888"/>
            <a:ext cx="8713787" cy="5400675"/>
          </a:xfrm>
        </p:spPr>
        <p:txBody>
          <a:bodyPr/>
          <a:lstStyle/>
          <a:p>
            <a:pPr algn="ctr"/>
            <a:r>
              <a:rPr lang="ru-RU" altLang="ru-RU" sz="4000"/>
              <a:t>Поэзия моя, ты из окопа,</a:t>
            </a:r>
            <a:br>
              <a:rPr lang="ru-RU" altLang="ru-RU" sz="4000"/>
            </a:br>
            <a:r>
              <a:rPr lang="ru-RU" altLang="ru-RU" sz="4000"/>
              <a:t>Ещё тогда, солдату жизнь храня,</a:t>
            </a:r>
            <a:br>
              <a:rPr lang="ru-RU" altLang="ru-RU" sz="4000"/>
            </a:br>
            <a:r>
              <a:rPr lang="ru-RU" altLang="ru-RU" sz="4000"/>
              <a:t>Блеснула мне: смотри, мол, парень в оба,</a:t>
            </a:r>
            <a:br>
              <a:rPr lang="ru-RU" altLang="ru-RU" sz="4000"/>
            </a:br>
            <a:r>
              <a:rPr lang="ru-RU" altLang="ru-RU" sz="4000"/>
              <a:t>Чем и спасла от снайпера меня</a:t>
            </a:r>
            <a:r>
              <a:rPr lang="ru-RU" altLang="ru-RU" sz="4000" b="1"/>
              <a:t/>
            </a:r>
            <a:br>
              <a:rPr lang="ru-RU" altLang="ru-RU" sz="4000" b="1"/>
            </a:br>
            <a:endParaRPr lang="ru-RU" altLang="ru-RU" sz="4000" b="1"/>
          </a:p>
        </p:txBody>
      </p:sp>
      <p:sp>
        <p:nvSpPr>
          <p:cNvPr id="2051" name="Rectangle 3"/>
          <p:cNvSpPr>
            <a:spLocks noGrp="1" noChangeArrowheads="1"/>
          </p:cNvSpPr>
          <p:nvPr>
            <p:ph type="subTitle" idx="1"/>
          </p:nvPr>
        </p:nvSpPr>
        <p:spPr>
          <a:xfrm>
            <a:off x="3708400" y="5661025"/>
            <a:ext cx="4895850" cy="576263"/>
          </a:xfrm>
        </p:spPr>
        <p:txBody>
          <a:bodyPr/>
          <a:lstStyle/>
          <a:p>
            <a:pPr algn="r">
              <a:lnSpc>
                <a:spcPct val="90000"/>
              </a:lnSpc>
            </a:pPr>
            <a:r>
              <a:rPr lang="ru-RU" altLang="ru-RU" i="1"/>
              <a:t>Анатолий Головков</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9" name="Picture 11" descr="Piskarevskoye_Memorial_Cemetery_Mother_Motherland_0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0" y="260350"/>
            <a:ext cx="5184775" cy="3889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40" name="Picture 12" descr="blokadpit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500438"/>
            <a:ext cx="5076825" cy="316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ru-RU" altLang="ru-RU"/>
          </a:p>
        </p:txBody>
      </p:sp>
      <p:sp>
        <p:nvSpPr>
          <p:cNvPr id="23555" name="Rectangle 3"/>
          <p:cNvSpPr>
            <a:spLocks noGrp="1" noChangeArrowheads="1"/>
          </p:cNvSpPr>
          <p:nvPr>
            <p:ph type="body" idx="1"/>
          </p:nvPr>
        </p:nvSpPr>
        <p:spPr>
          <a:xfrm>
            <a:off x="3348038" y="4941888"/>
            <a:ext cx="2520950" cy="1727200"/>
          </a:xfrm>
        </p:spPr>
        <p:txBody>
          <a:bodyPr/>
          <a:lstStyle/>
          <a:p>
            <a:pPr algn="ctr">
              <a:lnSpc>
                <a:spcPct val="65000"/>
              </a:lnSpc>
              <a:spcBef>
                <a:spcPct val="0"/>
              </a:spcBef>
              <a:buFontTx/>
              <a:buNone/>
            </a:pPr>
            <a:r>
              <a:rPr lang="ru-RU" altLang="ru-RU" sz="2000" i="1"/>
              <a:t>Выставка </a:t>
            </a:r>
          </a:p>
          <a:p>
            <a:pPr algn="ctr">
              <a:lnSpc>
                <a:spcPct val="65000"/>
              </a:lnSpc>
              <a:spcBef>
                <a:spcPct val="0"/>
              </a:spcBef>
              <a:buFontTx/>
              <a:buNone/>
            </a:pPr>
            <a:r>
              <a:rPr lang="ru-RU" altLang="ru-RU" sz="2000" i="1"/>
              <a:t>подготовлена </a:t>
            </a:r>
          </a:p>
          <a:p>
            <a:pPr algn="ctr">
              <a:lnSpc>
                <a:spcPct val="65000"/>
              </a:lnSpc>
              <a:spcBef>
                <a:spcPct val="0"/>
              </a:spcBef>
              <a:buFontTx/>
              <a:buNone/>
            </a:pPr>
            <a:r>
              <a:rPr lang="ru-RU" altLang="ru-RU" sz="2000" i="1"/>
              <a:t>сотрудниками </a:t>
            </a:r>
          </a:p>
          <a:p>
            <a:pPr algn="ctr">
              <a:lnSpc>
                <a:spcPct val="65000"/>
              </a:lnSpc>
              <a:spcBef>
                <a:spcPct val="0"/>
              </a:spcBef>
              <a:buFontTx/>
              <a:buNone/>
            </a:pPr>
            <a:r>
              <a:rPr lang="ru-RU" altLang="ru-RU" sz="2000" i="1"/>
              <a:t>Отдела </a:t>
            </a:r>
          </a:p>
          <a:p>
            <a:pPr algn="ctr">
              <a:lnSpc>
                <a:spcPct val="65000"/>
              </a:lnSpc>
              <a:spcBef>
                <a:spcPct val="0"/>
              </a:spcBef>
              <a:buFontTx/>
              <a:buNone/>
            </a:pPr>
            <a:r>
              <a:rPr lang="ru-RU" altLang="ru-RU" sz="2000" i="1"/>
              <a:t>обслуживания </a:t>
            </a:r>
          </a:p>
          <a:p>
            <a:pPr algn="ctr">
              <a:lnSpc>
                <a:spcPct val="65000"/>
              </a:lnSpc>
              <a:spcBef>
                <a:spcPct val="0"/>
              </a:spcBef>
              <a:buFontTx/>
              <a:buNone/>
            </a:pPr>
            <a:r>
              <a:rPr lang="ru-RU" altLang="ru-RU" sz="2000" i="1"/>
              <a:t>№ 2. </a:t>
            </a:r>
          </a:p>
        </p:txBody>
      </p:sp>
      <p:pic>
        <p:nvPicPr>
          <p:cNvPr id="23556" name="Picture 4" descr="DSC003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2997200"/>
            <a:ext cx="2895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DSC003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260350"/>
            <a:ext cx="2808287"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DSC003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997200"/>
            <a:ext cx="2897188" cy="386080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DSC003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60350"/>
            <a:ext cx="2881313"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descr="DSC003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313" y="0"/>
            <a:ext cx="3960812"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301625"/>
            <a:ext cx="5832475" cy="1327150"/>
          </a:xfrm>
        </p:spPr>
        <p:txBody>
          <a:bodyPr/>
          <a:lstStyle/>
          <a:p>
            <a:pPr algn="just"/>
            <a:r>
              <a:rPr lang="ru-RU" altLang="ru-RU" sz="2000" b="1"/>
              <a:t>Поэзия моя, ты – из окопа : сборник стихотворений / сост. Н. Старшинов. – Москва : Молодая гвардия, 1985. – 176с.</a:t>
            </a:r>
          </a:p>
        </p:txBody>
      </p:sp>
      <p:sp>
        <p:nvSpPr>
          <p:cNvPr id="3075" name="Rectangle 3"/>
          <p:cNvSpPr>
            <a:spLocks noGrp="1" noChangeArrowheads="1"/>
          </p:cNvSpPr>
          <p:nvPr>
            <p:ph type="body" idx="1"/>
          </p:nvPr>
        </p:nvSpPr>
        <p:spPr>
          <a:xfrm>
            <a:off x="2700338" y="1989138"/>
            <a:ext cx="6192837" cy="4679950"/>
          </a:xfrm>
        </p:spPr>
        <p:txBody>
          <a:bodyPr/>
          <a:lstStyle/>
          <a:p>
            <a:pPr algn="just">
              <a:lnSpc>
                <a:spcPct val="80000"/>
              </a:lnSpc>
              <a:buFontTx/>
              <a:buNone/>
            </a:pPr>
            <a:r>
              <a:rPr lang="ru-RU" altLang="ru-RU" sz="2000"/>
              <a:t>	</a:t>
            </a:r>
            <a:r>
              <a:rPr lang="ru-RU" altLang="ru-RU" sz="2400"/>
              <a:t>Поэт Николай Старшинов в этом сборнике открыл «окопную поэзию» рядовых тружеников Великой Отечественной войны. Среди авторов книги те, кто вынес основные тяготы войны: А. Абрамов, В. Авдеев, Г. Беднова, В. Бобров, П. Булашев, О. Бурденко, А. Головков, Н. Зусик, Н. Стрельников, И. Петрухин, Ю. Куликов, И. Лапшин, Н. Медведева, Н. Новиков, В. Патаралов, Б. Тедерс, М. Тимошечкин.</a:t>
            </a:r>
          </a:p>
        </p:txBody>
      </p:sp>
      <p:pic>
        <p:nvPicPr>
          <p:cNvPr id="3076" name="Picture 4" descr="DSC00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76475"/>
            <a:ext cx="250983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1625"/>
            <a:ext cx="6407150" cy="1462088"/>
          </a:xfrm>
        </p:spPr>
        <p:txBody>
          <a:bodyPr/>
          <a:lstStyle/>
          <a:p>
            <a:r>
              <a:rPr lang="ru-RU" altLang="ru-RU" sz="4000" b="1"/>
              <a:t>Анатолий Головков</a:t>
            </a:r>
          </a:p>
        </p:txBody>
      </p:sp>
      <p:sp>
        <p:nvSpPr>
          <p:cNvPr id="4099" name="Rectangle 3"/>
          <p:cNvSpPr>
            <a:spLocks noGrp="1" noChangeArrowheads="1"/>
          </p:cNvSpPr>
          <p:nvPr>
            <p:ph type="body" idx="1"/>
          </p:nvPr>
        </p:nvSpPr>
        <p:spPr>
          <a:xfrm>
            <a:off x="3203575" y="2349500"/>
            <a:ext cx="5541963" cy="4319588"/>
          </a:xfrm>
        </p:spPr>
        <p:txBody>
          <a:bodyPr/>
          <a:lstStyle/>
          <a:p>
            <a:pPr algn="just">
              <a:lnSpc>
                <a:spcPct val="90000"/>
              </a:lnSpc>
              <a:buFontTx/>
              <a:buNone/>
            </a:pPr>
            <a:r>
              <a:rPr lang="ru-RU" altLang="ru-RU" sz="2400"/>
              <a:t>	Поэт, чьи строки дали название этому сборнику стихотворений, в 1943 г. ушёл добровольцем на фронт, дошёл до Берлина, после войны работал трактористом, слесарем, автоинспектором. Головков выпустил две книги стихов «Три весны» (1981), «Цветы в июне» (1994).</a:t>
            </a:r>
          </a:p>
        </p:txBody>
      </p:sp>
      <p:pic>
        <p:nvPicPr>
          <p:cNvPr id="4100" name="Picture 4" descr="Головков -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20938"/>
            <a:ext cx="26844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301625"/>
            <a:ext cx="5688012" cy="1462088"/>
          </a:xfrm>
        </p:spPr>
        <p:txBody>
          <a:bodyPr/>
          <a:lstStyle/>
          <a:p>
            <a:pPr algn="just"/>
            <a:r>
              <a:rPr lang="ru-RU" altLang="ru-RU" sz="2000" b="1"/>
              <a:t>Поэмы Победы / сост. А. Ф. Жигульская. – Воронеж : Центрально-Черноземное книжное издательство, 1976. – 335 с.</a:t>
            </a:r>
          </a:p>
        </p:txBody>
      </p:sp>
      <p:sp>
        <p:nvSpPr>
          <p:cNvPr id="5123" name="Rectangle 3"/>
          <p:cNvSpPr>
            <a:spLocks noGrp="1" noChangeArrowheads="1"/>
          </p:cNvSpPr>
          <p:nvPr>
            <p:ph type="body" idx="1"/>
          </p:nvPr>
        </p:nvSpPr>
        <p:spPr>
          <a:xfrm>
            <a:off x="2327275" y="2060575"/>
            <a:ext cx="6492875" cy="4464050"/>
          </a:xfrm>
        </p:spPr>
        <p:txBody>
          <a:bodyPr/>
          <a:lstStyle/>
          <a:p>
            <a:pPr algn="just">
              <a:lnSpc>
                <a:spcPct val="80000"/>
              </a:lnSpc>
              <a:buFontTx/>
              <a:buNone/>
            </a:pPr>
            <a:r>
              <a:rPr lang="ru-RU" altLang="ru-RU" sz="2400"/>
              <a:t>	В книгу «Поэмы победы» вошли лучшие произведения поэтов о революции и Великой Отечественной войне, о героическом подвиге нашего народа, на фронте и в тылу ковавшего великую Победу над фашизмом. Среди авторов Александр Твардовский, Алексей Недогонов, Павел Антокольский, Ольга Берггольц, Константин Симонов, Михаил Светлов и другие.</a:t>
            </a:r>
          </a:p>
        </p:txBody>
      </p:sp>
      <p:pic>
        <p:nvPicPr>
          <p:cNvPr id="5124" name="Picture 4" descr="поэмы Побе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20938"/>
            <a:ext cx="204946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301625"/>
            <a:ext cx="5975350" cy="1462088"/>
          </a:xfrm>
        </p:spPr>
        <p:txBody>
          <a:bodyPr/>
          <a:lstStyle/>
          <a:p>
            <a:pPr algn="just"/>
            <a:r>
              <a:rPr lang="ru-RU" altLang="ru-RU" sz="2000" b="1"/>
              <a:t>Асадов Э. Зарницы войны : повесть, стихи, поэмы / Э. Асадов. – Москва : Воениздат, 1995. – 448с.</a:t>
            </a:r>
            <a:r>
              <a:rPr lang="ru-RU" altLang="ru-RU" sz="2000"/>
              <a:t> </a:t>
            </a:r>
          </a:p>
        </p:txBody>
      </p:sp>
      <p:sp>
        <p:nvSpPr>
          <p:cNvPr id="6147" name="Rectangle 3"/>
          <p:cNvSpPr>
            <a:spLocks noGrp="1" noChangeArrowheads="1"/>
          </p:cNvSpPr>
          <p:nvPr>
            <p:ph type="body" idx="1"/>
          </p:nvPr>
        </p:nvSpPr>
        <p:spPr>
          <a:xfrm>
            <a:off x="1979613" y="1773238"/>
            <a:ext cx="4968875" cy="4751387"/>
          </a:xfrm>
        </p:spPr>
        <p:txBody>
          <a:bodyPr/>
          <a:lstStyle/>
          <a:p>
            <a:pPr algn="just">
              <a:lnSpc>
                <a:spcPct val="80000"/>
              </a:lnSpc>
              <a:buFontTx/>
              <a:buNone/>
            </a:pPr>
            <a:r>
              <a:rPr lang="ru-RU" altLang="ru-RU" sz="2000"/>
              <a:t>	В первые дни войны </a:t>
            </a:r>
            <a:r>
              <a:rPr lang="ru-RU" altLang="ru-RU" sz="2000" b="1"/>
              <a:t>Эдуард Асадов</a:t>
            </a:r>
            <a:r>
              <a:rPr lang="ru-RU" altLang="ru-RU" sz="2000"/>
              <a:t> ушёл добровольцем на фронт, где прошел путь от наводчика до командира батальона. В мае 1944 г. был тяжело ранен в боях за освобождение Севастополя и лишился зрения. </a:t>
            </a:r>
          </a:p>
          <a:p>
            <a:pPr algn="just">
              <a:lnSpc>
                <a:spcPct val="80000"/>
              </a:lnSpc>
              <a:buFontTx/>
              <a:buNone/>
            </a:pPr>
            <a:r>
              <a:rPr lang="ru-RU" altLang="ru-RU" sz="2000"/>
              <a:t>	Асадов был вынужден до конца жизни носить чёрную полумаску на лице. В книгу поэта «Зарницы войны» вошли повесть о героических делах воинов подразделений «катюш», стихи и поэмы военных лет. </a:t>
            </a:r>
          </a:p>
        </p:txBody>
      </p:sp>
      <p:pic>
        <p:nvPicPr>
          <p:cNvPr id="6148" name="irc_mi" descr="130427967_1_644x461_prodam-zarnitsy-voyny-easadov-berdich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20431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rc_mi" descr="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429000"/>
            <a:ext cx="20574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301625"/>
            <a:ext cx="6264275" cy="1462088"/>
          </a:xfrm>
        </p:spPr>
        <p:txBody>
          <a:bodyPr/>
          <a:lstStyle/>
          <a:p>
            <a:pPr algn="just"/>
            <a:r>
              <a:rPr lang="ru-RU" altLang="ru-RU" sz="2000" b="1"/>
              <a:t>Высоцкий В. С. Не вышел из боя : стихи, песни, проза / В. С. Высоцкий. – Воронеж : Центрально-Черноземное книжное издательство, 1989. – 559 с.</a:t>
            </a:r>
            <a:r>
              <a:rPr lang="ru-RU" altLang="ru-RU" sz="2000"/>
              <a:t> </a:t>
            </a:r>
          </a:p>
        </p:txBody>
      </p:sp>
      <p:sp>
        <p:nvSpPr>
          <p:cNvPr id="7171" name="Rectangle 3"/>
          <p:cNvSpPr>
            <a:spLocks noGrp="1" noChangeArrowheads="1"/>
          </p:cNvSpPr>
          <p:nvPr>
            <p:ph type="body" idx="1"/>
          </p:nvPr>
        </p:nvSpPr>
        <p:spPr>
          <a:xfrm>
            <a:off x="2051050" y="1989138"/>
            <a:ext cx="4897438" cy="4679950"/>
          </a:xfrm>
        </p:spPr>
        <p:txBody>
          <a:bodyPr/>
          <a:lstStyle/>
          <a:p>
            <a:pPr algn="just">
              <a:lnSpc>
                <a:spcPct val="80000"/>
              </a:lnSpc>
              <a:buFontTx/>
              <a:buNone/>
            </a:pPr>
            <a:r>
              <a:rPr lang="ru-RU" altLang="ru-RU" sz="2000"/>
              <a:t>	</a:t>
            </a:r>
            <a:r>
              <a:rPr lang="ru-RU" altLang="ru-RU" sz="1800"/>
              <a:t>Стихотворения и песни </a:t>
            </a:r>
            <a:r>
              <a:rPr lang="ru-RU" altLang="ru-RU" sz="1800" b="1"/>
              <a:t>Владимира Высоцкого</a:t>
            </a:r>
            <a:r>
              <a:rPr lang="ru-RU" altLang="ru-RU" sz="1800"/>
              <a:t> о Великой Отечественной войне занимают важные место в его лирике. Когда началась война, ему было только три года, но его стихотворения настолько проникают в душу, что ощу-щаешь личную причастность по-эта к фронтовым событиям. Высоцкому удалось передать атмосферу войны: трагическую и оптимистическую, герои-ческую и будничную, полную любви к родной земле и презрения к захватчикам, насыщенную патриотизмом – и местью, великодушием – и беспощадностью.</a:t>
            </a:r>
          </a:p>
        </p:txBody>
      </p:sp>
      <p:pic>
        <p:nvPicPr>
          <p:cNvPr id="7172" name="irc_mi" descr="7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844675"/>
            <a:ext cx="191928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rc_mi" descr="vys1_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825" y="4076700"/>
            <a:ext cx="20081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301625"/>
            <a:ext cx="6335713" cy="1462088"/>
          </a:xfrm>
        </p:spPr>
        <p:txBody>
          <a:bodyPr/>
          <a:lstStyle/>
          <a:p>
            <a:pPr algn="just"/>
            <a:r>
              <a:rPr lang="ru-RU" altLang="ru-RU" sz="2400" b="1"/>
              <a:t>Гудзенко С. П. Стихи слагались на ходу / С. П. Гудзенко. – Москва : Молодая гвардия, 1990. – 156 с.</a:t>
            </a:r>
            <a:r>
              <a:rPr lang="ru-RU" altLang="ru-RU" sz="2400"/>
              <a:t> </a:t>
            </a:r>
          </a:p>
        </p:txBody>
      </p:sp>
      <p:sp>
        <p:nvSpPr>
          <p:cNvPr id="8195" name="Rectangle 3"/>
          <p:cNvSpPr>
            <a:spLocks noGrp="1" noChangeArrowheads="1"/>
          </p:cNvSpPr>
          <p:nvPr>
            <p:ph type="body" idx="1"/>
          </p:nvPr>
        </p:nvSpPr>
        <p:spPr>
          <a:xfrm>
            <a:off x="2225675" y="2032000"/>
            <a:ext cx="4557713" cy="4421188"/>
          </a:xfrm>
        </p:spPr>
        <p:txBody>
          <a:bodyPr/>
          <a:lstStyle/>
          <a:p>
            <a:pPr algn="just">
              <a:lnSpc>
                <a:spcPct val="80000"/>
              </a:lnSpc>
              <a:buFontTx/>
              <a:buNone/>
            </a:pPr>
            <a:r>
              <a:rPr lang="ru-RU" altLang="ru-RU" sz="1800" b="1"/>
              <a:t>	</a:t>
            </a:r>
            <a:r>
              <a:rPr lang="ru-RU" altLang="ru-RU" sz="2200" b="1"/>
              <a:t>Семен Гудзенко</a:t>
            </a:r>
            <a:r>
              <a:rPr lang="ru-RU" altLang="ru-RU" sz="2200"/>
              <a:t> в 1941 году добровольцем ушёл на фронт. После тяжёлого ранения в 1942 г. был корреспондентом во фронтовой газете «Суворовский натиск».</a:t>
            </a:r>
          </a:p>
          <a:p>
            <a:pPr algn="just">
              <a:lnSpc>
                <a:spcPct val="80000"/>
              </a:lnSpc>
              <a:buFontTx/>
              <a:buNone/>
            </a:pPr>
            <a:r>
              <a:rPr lang="ru-RU" altLang="ru-RU" sz="2200"/>
              <a:t>	 Гудзенко сумел пере-дать окопный быт, напряженный ратный труд, клич победы, крик боли и ненависть к врагу, которые пере-полняли тогда каждого.</a:t>
            </a:r>
          </a:p>
        </p:txBody>
      </p:sp>
      <p:pic>
        <p:nvPicPr>
          <p:cNvPr id="8196" name="Picture 4" descr="DSC003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844675"/>
            <a:ext cx="2101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175" y="3500438"/>
            <a:ext cx="21764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301625"/>
            <a:ext cx="6480175" cy="1462088"/>
          </a:xfrm>
        </p:spPr>
        <p:txBody>
          <a:bodyPr/>
          <a:lstStyle/>
          <a:p>
            <a:pPr algn="just"/>
            <a:r>
              <a:rPr lang="ru-RU" altLang="ru-RU" sz="2000" b="1"/>
              <a:t>Друнина Ю. В. Мир до невозможности запутан… : стихотворения и поэмы / Ю. В. Друнина. – Москва : Русская книга, 1997. – 368с. – (Поэтическая Россия).</a:t>
            </a:r>
            <a:r>
              <a:rPr lang="ru-RU" altLang="ru-RU" sz="2000"/>
              <a:t> </a:t>
            </a:r>
          </a:p>
        </p:txBody>
      </p:sp>
      <p:sp>
        <p:nvSpPr>
          <p:cNvPr id="9219" name="Rectangle 3"/>
          <p:cNvSpPr>
            <a:spLocks noGrp="1" noChangeArrowheads="1"/>
          </p:cNvSpPr>
          <p:nvPr>
            <p:ph type="body" idx="1"/>
          </p:nvPr>
        </p:nvSpPr>
        <p:spPr>
          <a:xfrm>
            <a:off x="1908175" y="1700213"/>
            <a:ext cx="5256213" cy="4681537"/>
          </a:xfrm>
        </p:spPr>
        <p:txBody>
          <a:bodyPr/>
          <a:lstStyle/>
          <a:p>
            <a:pPr algn="just">
              <a:lnSpc>
                <a:spcPct val="80000"/>
              </a:lnSpc>
              <a:buFontTx/>
              <a:buNone/>
            </a:pPr>
            <a:r>
              <a:rPr lang="ru-RU" altLang="ru-RU" sz="2000"/>
              <a:t>	Когда началась Отечественная война, семнадцатилетняя </a:t>
            </a:r>
            <a:r>
              <a:rPr lang="ru-RU" altLang="ru-RU" sz="2000" b="1"/>
              <a:t>Юлия Друнина</a:t>
            </a:r>
            <a:r>
              <a:rPr lang="ru-RU" altLang="ru-RU" sz="2000"/>
              <a:t> записалась в добровольную санитарную дружину, на фронте была контужена и в 1944 г. демобилизована. Опыт войны лёг в основу её творчества. Основная тема стихотворений Юлии Друниной – фронтовая юность со всем её не-устройством («ознобные моги-лы-блиндажи», «окопная тоска») и горячим патриотиз-мом, пылкостью первой любви и невозвратимыми утратами, самоотверженностью дружбы и силой сострадания.</a:t>
            </a:r>
          </a:p>
        </p:txBody>
      </p:sp>
      <p:pic>
        <p:nvPicPr>
          <p:cNvPr id="9220" name="Picture 4" descr="Друнин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773238"/>
            <a:ext cx="18446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Друнина портре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4149725"/>
            <a:ext cx="1828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алют">
  <a:themeElements>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fontScheme name="Салют">
      <a:majorFont>
        <a:latin typeface="Arial Black"/>
        <a:ea typeface=""/>
        <a:cs typeface=""/>
      </a:majorFont>
      <a:minorFont>
        <a:latin typeface="Arial 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80000"/>
          </a:lnSpc>
          <a:spcBef>
            <a:spcPct val="0"/>
          </a:spcBef>
          <a:spcAft>
            <a:spcPct val="0"/>
          </a:spcAft>
          <a:buClr>
            <a:schemeClr val="hlink"/>
          </a:buClr>
          <a:buSzTx/>
          <a:buFontTx/>
          <a:buNone/>
          <a:tabLst/>
          <a:defRPr kumimoji="0" lang="ru-RU" altLang="ru-RU" sz="2000" b="0" i="1"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80000"/>
          </a:lnSpc>
          <a:spcBef>
            <a:spcPct val="0"/>
          </a:spcBef>
          <a:spcAft>
            <a:spcPct val="0"/>
          </a:spcAft>
          <a:buClr>
            <a:schemeClr val="hlink"/>
          </a:buClr>
          <a:buSzTx/>
          <a:buFontTx/>
          <a:buNone/>
          <a:tabLst/>
          <a:defRPr kumimoji="0" lang="ru-RU" altLang="ru-RU" sz="2000" b="0" i="1" u="none" strike="noStrike" cap="none" normalizeH="0" baseline="0" smtClean="0">
            <a:ln>
              <a:noFill/>
            </a:ln>
            <a:solidFill>
              <a:schemeClr val="tx1"/>
            </a:solidFill>
            <a:effectLst/>
            <a:latin typeface="Arial Black" pitchFamily="34" charset="0"/>
          </a:defRPr>
        </a:defPPr>
      </a:lstStyle>
    </a:lnDef>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Fireworks</Template>
  <TotalTime>142</TotalTime>
  <Words>273</Words>
  <Application>Microsoft Office PowerPoint</Application>
  <PresentationFormat>Экран (4:3)</PresentationFormat>
  <Paragraphs>58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Салют</vt:lpstr>
      <vt:lpstr>П О Э З И Я   М О Я,  Т Ы   И З   О К О П А</vt:lpstr>
      <vt:lpstr>Поэзия моя, ты из окопа, Ещё тогда, солдату жизнь храня, Блеснула мне: смотри, мол, парень в оба, Чем и спасла от снайпера меня </vt:lpstr>
      <vt:lpstr>Поэзия моя, ты – из окопа : сборник стихотворений / сост. Н. Старшинов. – Москва : Молодая гвардия, 1985. – 176с.</vt:lpstr>
      <vt:lpstr>Анатолий Головков</vt:lpstr>
      <vt:lpstr>Поэмы Победы / сост. А. Ф. Жигульская. – Воронеж : Центрально-Черноземное книжное издательство, 1976. – 335 с.</vt:lpstr>
      <vt:lpstr>Асадов Э. Зарницы войны : повесть, стихи, поэмы / Э. Асадов. – Москва : Воениздат, 1995. – 448с. </vt:lpstr>
      <vt:lpstr>Высоцкий В. С. Не вышел из боя : стихи, песни, проза / В. С. Высоцкий. – Воронеж : Центрально-Черноземное книжное издательство, 1989. – 559 с. </vt:lpstr>
      <vt:lpstr>Гудзенко С. П. Стихи слагались на ходу / С. П. Гудзенко. – Москва : Молодая гвардия, 1990. – 156 с. </vt:lpstr>
      <vt:lpstr>Друнина Ю. В. Мир до невозможности запутан… : стихотворения и поэмы / Ю. В. Друнина. – Москва : Русская книга, 1997. – 368с. – (Поэтическая Россия). </vt:lpstr>
      <vt:lpstr>Дудин М. А. Соловьи : стихотворения, поэмы / М. А. Дудин. – Ярославль : Верхне-Волжское книжное издательство, 1972. – 256 с.</vt:lpstr>
      <vt:lpstr>Коган П. Д. Гроза : стихи / П. Д. Коган. – Москва : Советский писатель, 1989. – 172 с. </vt:lpstr>
      <vt:lpstr>Окуджава Б. Ш. Пока земля еще вертится... : [избранные стихотворения] / Б. Ш. Окуджава. – Санкт-Петербург : Азбука-классика, 2010. – 313 с. </vt:lpstr>
      <vt:lpstr>Орлов С. С. Порохом пропахнувшие строки : книга стихов / С. С. Орлов. – Москва : Молодая гвардия, 1986. – 190 с.</vt:lpstr>
      <vt:lpstr>Симонов К. М. Три тетради : стихи, поэмы / К. М. Симонов. – Москва : Воениздат, 1964. – 591 с. </vt:lpstr>
      <vt:lpstr>Сурков А. А. Шаги времени : стихотворения, маленькие поэмы, песни / А. А. Сурков. – Москва : Московский рабочий, 1983. – 304 с. </vt:lpstr>
      <vt:lpstr>Твардовский А. Василий Тёркин; Тёркин на том свете : книга про бойца / А. Т. Твардовский. – Москва : Комсомольская правда, 2010. – 398 с. </vt:lpstr>
      <vt:lpstr>Уткин И. П. Стихотворения и поэмы / И. П. Уткин. – 2-е изд. – Москва ; Ленинград : Советский писатель, 1966. – 382 с. </vt:lpstr>
      <vt:lpstr>Берггольц О. Ф. Избранные произведения : в 2 томах / О. Ф. Берггольц. – Ленинград : Художественная литература, 1967. – Т. 1 : Стихотворения и поэмы. – 363 с. </vt:lpstr>
      <vt:lpstr>После войны на гранитной стеле Пискарёвского мемориального кладбища, где покоятся 470 000 ленинградцев, умерших во время Ленинградской блокады и в боях при защите города, были высечены слова Ольги Берггольц: </vt:lpstr>
      <vt:lpstr>Презентация PowerPoint</vt:lpstr>
      <vt:lpstr>Презентация PowerPoint</vt:lpstr>
    </vt:vector>
  </TitlesOfParts>
  <Company>ФГОУ ВПО Воронежский ГАУ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Поэзия моя, ты из окопа, Ещё тогда, солдату жизнь храня, Блеснула мне: смотри, мол, парень в оба, Чем и спасла от снайпера меня Анатолий Головков</dc:title>
  <dc:creator>semenova</dc:creator>
  <cp:lastModifiedBy>MESHKOVA</cp:lastModifiedBy>
  <cp:revision>10</cp:revision>
  <dcterms:created xsi:type="dcterms:W3CDTF">2014-04-25T08:43:31Z</dcterms:created>
  <dcterms:modified xsi:type="dcterms:W3CDTF">2014-04-28T06:08:06Z</dcterms:modified>
</cp:coreProperties>
</file>