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82" r:id="rId2"/>
    <p:sldId id="484" r:id="rId3"/>
    <p:sldId id="483" r:id="rId4"/>
    <p:sldId id="437" r:id="rId5"/>
    <p:sldId id="455" r:id="rId6"/>
    <p:sldId id="481" r:id="rId7"/>
    <p:sldId id="482" r:id="rId8"/>
  </p:sldIdLst>
  <p:sldSz cx="9144000" cy="6858000" type="screen4x3"/>
  <p:notesSz cx="6888163" cy="10020300"/>
  <p:photoAlbum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6600"/>
    <a:srgbClr val="996600"/>
    <a:srgbClr val="669900"/>
    <a:srgbClr val="CCCC00"/>
    <a:srgbClr val="CC9900"/>
    <a:srgbClr val="99CC00"/>
    <a:srgbClr val="009900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69" autoAdjust="0"/>
    <p:restoredTop sz="94075" autoAdjust="0"/>
  </p:normalViewPr>
  <p:slideViewPr>
    <p:cSldViewPr>
      <p:cViewPr varScale="1">
        <p:scale>
          <a:sx n="92" d="100"/>
          <a:sy n="92" d="100"/>
        </p:scale>
        <p:origin x="-15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ADA50CD-EE79-4622-9262-72F88C442C77}" type="datetimeFigureOut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3896C3C-8B83-4A2D-8349-3255ABDBFF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fld id="{70E5CA9C-E67F-4227-9902-A21AACCCE0A3}" type="datetimeFigureOut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EE7E998-E0B5-404F-8139-25EF795E0C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1671CD-EA6F-4FB8-B0A5-57D88A258A17}" type="slidenum">
              <a:rPr lang="ru-RU" smtClean="0">
                <a:latin typeface="Arial" charset="0"/>
              </a:rPr>
              <a:pPr/>
              <a:t>1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275AF-7295-4263-A179-EDDEA8AFFF4C}" type="datetime1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5CE9B-D44F-47C7-810D-3E058FEB67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43EEF-B9E4-481D-A42F-EAAB68474859}" type="datetime1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023B4-962E-4343-8FF6-2AA80067EE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5ED2B-741D-421F-916C-5700E9B36572}" type="datetime1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37D5F-32B8-4868-9E7A-A9A83B195C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C3C50-A227-43D2-927F-21CA9413EFCE}" type="datetime1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66EFE-5609-49B1-8ACD-9C1088D83C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EECAF-72F6-41D1-BAF9-2BAFCFA3587D}" type="datetime1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665B8-2EF6-4464-BE2B-561DFFB66B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81048-C48F-4840-8F57-D3F66A9A7FC3}" type="datetime1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7D6D5-CDAD-4346-988E-D97A28FC68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66566-3953-4BDA-8312-B484B93D9C35}" type="datetime1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12F8C-A20B-47A2-BA97-79D5A10946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BC962-4FB3-416A-ABBC-1705A8443843}" type="datetime1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C264B-9D7D-4915-AEF4-5E34724DE8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0CFA9-7BFF-485A-A1C0-DD502257C788}" type="datetime1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3835B-7AFB-4CC1-A70A-B8141084BC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62DDA-550B-4C73-869D-0FFB0116C0EE}" type="datetime1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6BB00-447D-4E9C-9750-FCA394779F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274DF-5E27-44EF-92CF-1DB34C9B8347}" type="datetime1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63AD1-C60F-420D-A88F-F8E80496E8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836CA-3E65-456A-A5EB-4A74C78B9A9D}" type="datetime1">
              <a:rPr lang="ru-RU"/>
              <a:pPr>
                <a:defRPr/>
              </a:pPr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701325B-303B-4CB6-B59B-0F6E13C774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6325" y="500063"/>
            <a:ext cx="74295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900113" y="2205038"/>
            <a:ext cx="7704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15363" name="Рисунок 2" descr="2 страниц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33350"/>
            <a:ext cx="896620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055688" y="4830763"/>
            <a:ext cx="791527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ЛУЧШИЕ  ВУЗОВСКИЕ ИЗДАНИЯ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2018 </a:t>
            </a:r>
            <a:r>
              <a:rPr 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гг.</a:t>
            </a:r>
            <a:endParaRPr lang="ru-RU" sz="3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t="18224" b="20444"/>
          <a:stretch/>
        </p:blipFill>
        <p:spPr>
          <a:xfrm>
            <a:off x="900113" y="139700"/>
            <a:ext cx="7927975" cy="32258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79475" y="3346450"/>
            <a:ext cx="7948613" cy="12017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ВЫСШЕГО ОБРАЗОВАНИЯ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«МИЧУРИНСКИЙ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АГРАРНЫЙ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УНИВЕРСИТ» 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2" descr="2 страниц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3338"/>
            <a:ext cx="8966200" cy="681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7"/>
          <p:cNvSpPr txBox="1">
            <a:spLocks noChangeArrowheads="1"/>
          </p:cNvSpPr>
          <p:nvPr/>
        </p:nvSpPr>
        <p:spPr bwMode="auto">
          <a:xfrm>
            <a:off x="1187450" y="44450"/>
            <a:ext cx="73453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36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Учебно-методические разработки сотрудников Мичуринского ГАУ</a:t>
            </a:r>
            <a:endParaRPr lang="ru-RU" altLang="ru-RU" sz="3600" b="1">
              <a:latin typeface="Bangkok Cyr"/>
            </a:endParaRPr>
          </a:p>
        </p:txBody>
      </p:sp>
      <p:pic>
        <p:nvPicPr>
          <p:cNvPr id="17411" name="Рисунок 1"/>
          <p:cNvPicPr>
            <a:picLocks noChangeAspect="1"/>
          </p:cNvPicPr>
          <p:nvPr/>
        </p:nvPicPr>
        <p:blipFill>
          <a:blip r:embed="rId3"/>
          <a:srcRect l="1411" t="1701" r="2364" b="3799"/>
          <a:stretch>
            <a:fillRect/>
          </a:stretch>
        </p:blipFill>
        <p:spPr bwMode="auto">
          <a:xfrm>
            <a:off x="1763713" y="1471613"/>
            <a:ext cx="6048375" cy="538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2" descr="2 страниц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3338"/>
            <a:ext cx="8966200" cy="663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7"/>
          <p:cNvSpPr txBox="1">
            <a:spLocks noChangeArrowheads="1"/>
          </p:cNvSpPr>
          <p:nvPr/>
        </p:nvSpPr>
        <p:spPr bwMode="auto">
          <a:xfrm>
            <a:off x="1187450" y="44450"/>
            <a:ext cx="73453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36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Учебно-методические разработки сотрудников Мичуринского ГАУ</a:t>
            </a:r>
            <a:endParaRPr lang="ru-RU" altLang="ru-RU" sz="3600" b="1">
              <a:latin typeface="Bangkok Cyr"/>
            </a:endParaRPr>
          </a:p>
        </p:txBody>
      </p:sp>
      <p:pic>
        <p:nvPicPr>
          <p:cNvPr id="18435" name="Рисунок 1"/>
          <p:cNvPicPr>
            <a:picLocks noChangeAspect="1"/>
          </p:cNvPicPr>
          <p:nvPr/>
        </p:nvPicPr>
        <p:blipFill>
          <a:blip r:embed="rId3"/>
          <a:srcRect b="6398"/>
          <a:stretch>
            <a:fillRect/>
          </a:stretch>
        </p:blipFill>
        <p:spPr bwMode="auto">
          <a:xfrm>
            <a:off x="1835150" y="1446213"/>
            <a:ext cx="5832475" cy="523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2" descr="2 страниц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3338"/>
            <a:ext cx="8929687" cy="679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Box 7"/>
          <p:cNvSpPr txBox="1">
            <a:spLocks noChangeArrowheads="1"/>
          </p:cNvSpPr>
          <p:nvPr/>
        </p:nvSpPr>
        <p:spPr bwMode="auto">
          <a:xfrm>
            <a:off x="1042988" y="4763"/>
            <a:ext cx="79422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Публикация результатов научных исследований сотрудниками ФГБОУ ВО Мичуринский ГАУ</a:t>
            </a:r>
            <a:endParaRPr lang="ru-RU" altLang="ru-RU" sz="2800" b="1">
              <a:latin typeface="Bangkok Cyr"/>
            </a:endParaRPr>
          </a:p>
        </p:txBody>
      </p:sp>
      <p:pic>
        <p:nvPicPr>
          <p:cNvPr id="19459" name="Рисунок 2"/>
          <p:cNvPicPr>
            <a:picLocks noChangeAspect="1"/>
          </p:cNvPicPr>
          <p:nvPr/>
        </p:nvPicPr>
        <p:blipFill>
          <a:blip r:embed="rId3"/>
          <a:srcRect l="1056" r="1056" b="2750"/>
          <a:stretch>
            <a:fillRect/>
          </a:stretch>
        </p:blipFill>
        <p:spPr bwMode="auto">
          <a:xfrm>
            <a:off x="2339975" y="1485900"/>
            <a:ext cx="5184775" cy="531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2" descr="2 страниц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50813"/>
            <a:ext cx="8966200" cy="662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Box 7"/>
          <p:cNvSpPr txBox="1">
            <a:spLocks noChangeArrowheads="1"/>
          </p:cNvSpPr>
          <p:nvPr/>
        </p:nvSpPr>
        <p:spPr bwMode="auto">
          <a:xfrm>
            <a:off x="935038" y="0"/>
            <a:ext cx="7993062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30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Публикация результатов научных исследований сотрудниками ФГБОУ ВО Мичуринский ГАУ</a:t>
            </a:r>
            <a:endParaRPr lang="ru-RU" altLang="ru-RU" sz="3000" b="1">
              <a:latin typeface="Bangkok Cyr"/>
            </a:endParaRPr>
          </a:p>
        </p:txBody>
      </p:sp>
      <p:pic>
        <p:nvPicPr>
          <p:cNvPr id="20483" name="Рисунок 1"/>
          <p:cNvPicPr>
            <a:picLocks noChangeAspect="1"/>
          </p:cNvPicPr>
          <p:nvPr/>
        </p:nvPicPr>
        <p:blipFill>
          <a:blip r:embed="rId3"/>
          <a:srcRect t="1208"/>
          <a:stretch>
            <a:fillRect/>
          </a:stretch>
        </p:blipFill>
        <p:spPr bwMode="auto">
          <a:xfrm>
            <a:off x="2268538" y="1552575"/>
            <a:ext cx="4895850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2" descr="2 страниц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0"/>
            <a:ext cx="89662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7"/>
          <p:cNvSpPr txBox="1">
            <a:spLocks noChangeArrowheads="1"/>
          </p:cNvSpPr>
          <p:nvPr/>
        </p:nvSpPr>
        <p:spPr bwMode="auto">
          <a:xfrm>
            <a:off x="1187450" y="44450"/>
            <a:ext cx="73453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36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Издание материалов научных конференции</a:t>
            </a:r>
            <a:endParaRPr lang="ru-RU" altLang="ru-RU" sz="3600" b="1">
              <a:latin typeface="Bangkok Cyr"/>
            </a:endParaRPr>
          </a:p>
        </p:txBody>
      </p:sp>
      <p:pic>
        <p:nvPicPr>
          <p:cNvPr id="21507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0738" y="1463675"/>
            <a:ext cx="5434012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2" descr="2 страниц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3338"/>
            <a:ext cx="8856662" cy="674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Box 7"/>
          <p:cNvSpPr txBox="1">
            <a:spLocks noChangeArrowheads="1"/>
          </p:cNvSpPr>
          <p:nvPr/>
        </p:nvSpPr>
        <p:spPr bwMode="auto">
          <a:xfrm>
            <a:off x="1187450" y="44450"/>
            <a:ext cx="73453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36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Издание материалов научных конференции</a:t>
            </a:r>
            <a:endParaRPr lang="ru-RU" altLang="ru-RU" sz="3600" b="1">
              <a:latin typeface="Bangkok Cyr"/>
            </a:endParaRPr>
          </a:p>
        </p:txBody>
      </p:sp>
      <p:pic>
        <p:nvPicPr>
          <p:cNvPr id="22531" name="Рисунок 1"/>
          <p:cNvPicPr>
            <a:picLocks noChangeAspect="1"/>
          </p:cNvPicPr>
          <p:nvPr/>
        </p:nvPicPr>
        <p:blipFill>
          <a:blip r:embed="rId3"/>
          <a:srcRect l="34" r="1389" b="5110"/>
          <a:stretch>
            <a:fillRect/>
          </a:stretch>
        </p:blipFill>
        <p:spPr bwMode="auto">
          <a:xfrm>
            <a:off x="2033588" y="1477963"/>
            <a:ext cx="5707062" cy="529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12083</TotalTime>
  <Words>54</Words>
  <Application>Microsoft Office PowerPoint</Application>
  <PresentationFormat>Экран (4:3)</PresentationFormat>
  <Paragraphs>12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Bangkok Cyr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d8501</dc:creator>
  <cp:lastModifiedBy>semenova</cp:lastModifiedBy>
  <cp:revision>790</cp:revision>
  <cp:lastPrinted>2017-09-01T12:25:24Z</cp:lastPrinted>
  <dcterms:created xsi:type="dcterms:W3CDTF">2013-09-20T13:26:03Z</dcterms:created>
  <dcterms:modified xsi:type="dcterms:W3CDTF">2018-11-30T07:26:35Z</dcterms:modified>
</cp:coreProperties>
</file>