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9" r:id="rId2"/>
    <p:sldId id="269" r:id="rId3"/>
    <p:sldId id="270" r:id="rId4"/>
    <p:sldId id="273" r:id="rId5"/>
    <p:sldId id="271" r:id="rId6"/>
    <p:sldId id="265" r:id="rId7"/>
    <p:sldId id="260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556" y="-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2326E8F-005D-4D84-A786-6DECCB464C60}" type="datetimeFigureOut">
              <a:rPr lang="ru-RU"/>
              <a:pPr>
                <a:defRPr/>
              </a:pPr>
              <a:t>29.10.2018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2192F12-EF93-42AD-AF12-8A3C8827DB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1171BE9-4040-4DDA-A377-89E60B43DD3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317CC2F-B875-4B87-8F1D-772DB825B28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EC7EB-5AF0-4186-97B1-6FFB8745AF02}" type="datetimeFigureOut">
              <a:rPr lang="ru-RU"/>
              <a:pPr>
                <a:defRPr/>
              </a:pPr>
              <a:t>29.10.2018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B9C32-5F47-406E-9D45-3FDBFDADC1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870C3-D3B0-40CE-B4ED-1CFF6954A455}" type="datetimeFigureOut">
              <a:rPr lang="ru-RU"/>
              <a:pPr>
                <a:defRPr/>
              </a:pPr>
              <a:t>29.10.2018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8F13B-2D38-4A3E-9E6F-3F41BD040D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C2DE4-4A95-450C-B72A-0329BA00C2B5}" type="datetimeFigureOut">
              <a:rPr lang="ru-RU"/>
              <a:pPr>
                <a:defRPr/>
              </a:pPr>
              <a:t>29.10.2018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90CF9-B9F6-4B78-BFA5-36B67EFB59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ED767-3ED7-4D87-BF2B-4D21006136CB}" type="datetimeFigureOut">
              <a:rPr lang="ru-RU"/>
              <a:pPr>
                <a:defRPr/>
              </a:pPr>
              <a:t>29.10.2018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BB2CD-C3FD-4E58-B841-6FBB863C74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3B411-A693-4192-AFC4-EA5AD0796C87}" type="datetimeFigureOut">
              <a:rPr lang="ru-RU"/>
              <a:pPr>
                <a:defRPr/>
              </a:pPr>
              <a:t>29.10.2018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FC732-9E26-4FBE-AC6D-61706244AC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DD0F0-1F4A-4334-BC1F-5B77A9FB1225}" type="datetimeFigureOut">
              <a:rPr lang="ru-RU"/>
              <a:pPr>
                <a:defRPr/>
              </a:pPr>
              <a:t>29.10.2018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C6DF5-AC0D-418B-BC7A-BC4B102A90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C39BE-A94D-46C7-BBFB-76B6FEA28DB5}" type="datetimeFigureOut">
              <a:rPr lang="ru-RU"/>
              <a:pPr>
                <a:defRPr/>
              </a:pPr>
              <a:t>29.10.2018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BD7C3-E757-49A3-95EC-D18A943718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121D9-6AD8-478B-B11E-A36336848D33}" type="datetimeFigureOut">
              <a:rPr lang="ru-RU"/>
              <a:pPr>
                <a:defRPr/>
              </a:pPr>
              <a:t>29.10.2018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FD91E-DC12-485E-BF23-BACDF8B66D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4DF1E-7FCA-4E3A-A562-DE907B38BB6D}" type="datetimeFigureOut">
              <a:rPr lang="ru-RU"/>
              <a:pPr>
                <a:defRPr/>
              </a:pPr>
              <a:t>29.10.2018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DE7E9-47AA-4A14-87E9-22214054AD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60992-CD7A-44D8-A8E9-FC3CE1E81866}" type="datetimeFigureOut">
              <a:rPr lang="ru-RU"/>
              <a:pPr>
                <a:defRPr/>
              </a:pPr>
              <a:t>29.10.2018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CBBA0-4D6A-486A-A0C7-9FC9D023B3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7ADFD-FFB1-45EB-8DA5-E046AAFB3980}" type="datetimeFigureOut">
              <a:rPr lang="ru-RU"/>
              <a:pPr>
                <a:defRPr/>
              </a:pPr>
              <a:t>29.10.2018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E8CEB-6D5E-419F-BB8A-5A33224EA3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14D950-F770-4FEA-B932-63760014B327}" type="datetimeFigureOut">
              <a:rPr lang="ru-RU"/>
              <a:pPr>
                <a:defRPr/>
              </a:pPr>
              <a:t>29.10.2018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8B27278-1636-4D83-AEA1-8CFE331D19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Documents and Settings\ta.svetlichnaia\Рабочий стол\учебник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4282" y="5214950"/>
            <a:ext cx="8001056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    Лучшие  вузовские </a:t>
            </a:r>
            <a:r>
              <a:rPr lang="en-US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 </a:t>
            </a:r>
            <a:r>
              <a: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издания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     </a:t>
            </a: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2016 – 2018 </a:t>
            </a:r>
            <a:r>
              <a:rPr lang="ru-RU" sz="32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гг</a:t>
            </a: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 .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</a:endParaRPr>
          </a:p>
        </p:txBody>
      </p:sp>
      <p:pic>
        <p:nvPicPr>
          <p:cNvPr id="14339" name="Picture 3" descr="C:\Documents and Settings\ta.svetlichnaia\Рабочий стол\учебник\5395361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38" y="5357813"/>
            <a:ext cx="164306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D:\альбом мероприятий\эмблемы\567857e47f47772d4b580517d5d6b47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357813"/>
            <a:ext cx="12858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Documents and Settings\ta.svetlichnaia\Рабочий стол\учебник\i_09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46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3" descr="C:\Documents and Settings\ta.svetlichnaia\Рабочий стол\учебник\kolomejcenko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1214438"/>
            <a:ext cx="2143125" cy="280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C:\Documents and Settings\ta.svetlichnaia\Рабочий стол\учебник\65741543_polevyie-i-ogorodnyie-kulturyi-rossii-zernobobovyie-maslichnyie-la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15025" y="1285875"/>
            <a:ext cx="21844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2" descr="C:\Documents and Settings\ta.svetlichnaia\Рабочий стол\учебник\216167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3" y="4071938"/>
            <a:ext cx="20066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C:\Documents and Settings\ta.svetlichnaia\Рабочий стол\учебник\tom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75" y="1571625"/>
            <a:ext cx="2786063" cy="365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0" descr="C:\Documents and Settings\ta.svetlichnaia\Рабочий стол\учебник\DSCN511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25" y="4143375"/>
            <a:ext cx="192087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000232" y="214290"/>
            <a:ext cx="5143536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Факультет </a:t>
            </a:r>
            <a:r>
              <a:rPr lang="en-US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 </a:t>
            </a:r>
            <a:r>
              <a:rPr lang="ru-RU" sz="32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агробизнеса</a:t>
            </a:r>
            <a:r>
              <a:rPr lang="ru-RU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 </a:t>
            </a:r>
            <a:r>
              <a:rPr lang="en-US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 </a:t>
            </a:r>
            <a:r>
              <a:rPr lang="ru-RU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и экологии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</a:endParaRPr>
          </a:p>
        </p:txBody>
      </p:sp>
      <p:pic>
        <p:nvPicPr>
          <p:cNvPr id="15368" name="Picture 3" descr="C:\Documents and Settings\ta.svetlichnaia\Рабочий стол\учебник\лето-с-книгой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875" y="5286375"/>
            <a:ext cx="1357313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Documents and Settings\ta.svetlichnaia\Рабочий стол\учебник\DSCN5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5" descr="C:\Documents and Settings\ta.svetlichnaia\Рабочий стол\учебник\Krasnaya-gerbera-na-kni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5715000"/>
            <a:ext cx="203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Documents and Settings\ta.svetlichnaia\Рабочий стол\учебник\i_09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638" y="0"/>
            <a:ext cx="91646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C:\Documents and Settings\ta.svetlichnaia\Рабочий стол\учебник\DSCN51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85875"/>
            <a:ext cx="4456113" cy="548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8786842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Факультет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агротехники  и энергообеспечения </a:t>
            </a:r>
            <a:endParaRPr lang="ru-RU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pic>
        <p:nvPicPr>
          <p:cNvPr id="17412" name="Picture 3" descr="C:\Documents and Settings\ta.svetlichnaia\Рабочий стол\IMG_20181025_1108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75" y="4286250"/>
            <a:ext cx="186690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 descr="C:\Documents and Settings\ta.svetlichnaia\Рабочий стол\25\IMG_20181025_11091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1428750"/>
            <a:ext cx="20002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C:\Documents and Settings\ta.svetlichnaia\Рабочий стол\25\IMG_20181025_11100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8" y="4286250"/>
            <a:ext cx="188277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3" descr="C:\Documents and Settings\ta.svetlichnaia\Рабочий стол\учебник\yckrp5kqi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14813" y="2643188"/>
            <a:ext cx="571500" cy="17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4" descr="C:\Documents and Settings\ta.svetlichnaia\Рабочий стол\учебник\книга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14813" y="1285875"/>
            <a:ext cx="92868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5" descr="C:\Documents and Settings\ta.svetlichnaia\Рабочий стол\учебник\25\IMG_20181025_11095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57438" y="1643063"/>
            <a:ext cx="1714500" cy="231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Documents and Settings\ta.svetlichnaia\Рабочий стол\учебник\i_09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0638" y="0"/>
            <a:ext cx="91646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4" descr="C:\Documents and Settings\ta.svetlichnaia\Рабочий стол\учебник\DSCN51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4588" y="1143000"/>
            <a:ext cx="6729412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C:\Documents and Settings\ta.svetlichnaia\Рабочий стол\учебник\10152355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1143000"/>
            <a:ext cx="1662113" cy="263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" descr="C:\Documents and Settings\ta.svetlichnaia\Рабочий стол\учебник\b229051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3" y="3929063"/>
            <a:ext cx="1701800" cy="268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71538" y="0"/>
            <a:ext cx="7215238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Факультет биотехнологии и ветеринарной </a:t>
            </a:r>
            <a:endParaRPr lang="en-US" sz="2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медицины</a:t>
            </a:r>
            <a:endParaRPr lang="ru-RU" sz="2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+mn-lt"/>
            </a:endParaRPr>
          </a:p>
        </p:txBody>
      </p:sp>
      <p:pic>
        <p:nvPicPr>
          <p:cNvPr id="18438" name="Picture 2" descr="C:\Documents and Settings\ta.svetlichnaia\Рабочий стол\учебник\koto-blog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43375" y="1214438"/>
            <a:ext cx="2678113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Documents and Settings\ta.svetlichnaia\Рабочий стол\учебник\img1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3" descr="C:\Documents and Settings\ta.svetlichnaia\Рабочий стол\учебник\DSCN51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13" y="2286000"/>
            <a:ext cx="1500187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4" descr="C:\Documents and Settings\ta.svetlichnaia\Рабочий стол\учебник\DSCN510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0" y="2000250"/>
            <a:ext cx="62865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 descr="C:\Documents and Settings\ta.svetlichnaia\Рабочий стол\учебник\102178949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357188"/>
            <a:ext cx="24320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428860" y="285728"/>
            <a:ext cx="5214974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Экономический </a:t>
            </a:r>
            <a:endParaRPr lang="en-US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факультет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</a:endParaRPr>
          </a:p>
        </p:txBody>
      </p:sp>
      <p:pic>
        <p:nvPicPr>
          <p:cNvPr id="20486" name="Picture 3" descr="C:\Documents and Settings\ta.svetlichnaia\Рабочий стол\учебник\699318820.jpg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72375" y="642938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D:\альбом мероприятий\обои 2\ко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3" descr="C:\Documents and Settings\ta.svetlichnaia\Рабочий стол\учебник\DSCN51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86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2</Words>
  <PresentationFormat>Экран (4:3)</PresentationFormat>
  <Paragraphs>2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Calibri</vt:lpstr>
      <vt:lpstr>Arial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semenova</cp:lastModifiedBy>
  <cp:revision>57</cp:revision>
  <dcterms:modified xsi:type="dcterms:W3CDTF">2018-10-29T05:37:04Z</dcterms:modified>
</cp:coreProperties>
</file>